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5.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slideLayouts/slideLayout34.xml" ContentType="application/vnd.openxmlformats-officedocument.presentationml.slideLayout+xml"/>
  <Override PartName="/ppt/theme/theme7.xml" ContentType="application/vnd.openxmlformats-officedocument.theme+xml"/>
  <Override PartName="/ppt/slideLayouts/slideLayout35.xml" ContentType="application/vnd.openxmlformats-officedocument.presentationml.slideLayout+xml"/>
  <Override PartName="/ppt/theme/theme8.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9.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11.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2.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3.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5" r:id="rId4"/>
    <p:sldMasterId id="2147483902" r:id="rId5"/>
    <p:sldMasterId id="2147483692" r:id="rId6"/>
    <p:sldMasterId id="2147483755" r:id="rId7"/>
    <p:sldMasterId id="2147483695" r:id="rId8"/>
    <p:sldMasterId id="2147483909" r:id="rId9"/>
    <p:sldMasterId id="2147483815" r:id="rId10"/>
    <p:sldMasterId id="2147483943" r:id="rId11"/>
    <p:sldMasterId id="2147483945" r:id="rId12"/>
    <p:sldMasterId id="2147483960" r:id="rId13"/>
    <p:sldMasterId id="2147483988" r:id="rId14"/>
    <p:sldMasterId id="2147483998" r:id="rId15"/>
    <p:sldMasterId id="2147484028" r:id="rId16"/>
    <p:sldMasterId id="2147484039" r:id="rId17"/>
  </p:sldMasterIdLst>
  <p:notesMasterIdLst>
    <p:notesMasterId r:id="rId35"/>
  </p:notesMasterIdLst>
  <p:handoutMasterIdLst>
    <p:handoutMasterId r:id="rId36"/>
  </p:handoutMasterIdLst>
  <p:sldIdLst>
    <p:sldId id="8487" r:id="rId18"/>
    <p:sldId id="8469" r:id="rId19"/>
    <p:sldId id="8875" r:id="rId20"/>
    <p:sldId id="8878" r:id="rId21"/>
    <p:sldId id="8493" r:id="rId22"/>
    <p:sldId id="8884" r:id="rId23"/>
    <p:sldId id="8496" r:id="rId24"/>
    <p:sldId id="8886" r:id="rId25"/>
    <p:sldId id="8498" r:id="rId26"/>
    <p:sldId id="8519" r:id="rId27"/>
    <p:sldId id="8502" r:id="rId28"/>
    <p:sldId id="8881" r:id="rId29"/>
    <p:sldId id="8521" r:id="rId30"/>
    <p:sldId id="8887" r:id="rId31"/>
    <p:sldId id="8872" r:id="rId32"/>
    <p:sldId id="392" r:id="rId33"/>
    <p:sldId id="8876" r:id="rId34"/>
  </p:sldIdLst>
  <p:sldSz cx="9144000" cy="5143500" type="screen16x9"/>
  <p:notesSz cx="7023100" cy="9309100"/>
  <p:defaultTextStyle>
    <a:defPPr>
      <a:defRPr lang="en-US"/>
    </a:defPPr>
    <a:lvl1pPr marL="0" algn="l" defTabSz="914291" rtl="0" eaLnBrk="1" latinLnBrk="0" hangingPunct="1">
      <a:defRPr sz="1800" kern="1200">
        <a:solidFill>
          <a:schemeClr val="tx1"/>
        </a:solidFill>
        <a:latin typeface="+mn-lt"/>
        <a:ea typeface="+mn-ea"/>
        <a:cs typeface="+mn-cs"/>
      </a:defRPr>
    </a:lvl1pPr>
    <a:lvl2pPr marL="457146" algn="l" defTabSz="914291" rtl="0" eaLnBrk="1" latinLnBrk="0" hangingPunct="1">
      <a:defRPr sz="1800" kern="1200">
        <a:solidFill>
          <a:schemeClr val="tx1"/>
        </a:solidFill>
        <a:latin typeface="+mn-lt"/>
        <a:ea typeface="+mn-ea"/>
        <a:cs typeface="+mn-cs"/>
      </a:defRPr>
    </a:lvl2pPr>
    <a:lvl3pPr marL="914291" algn="l" defTabSz="914291" rtl="0" eaLnBrk="1" latinLnBrk="0" hangingPunct="1">
      <a:defRPr sz="1800" kern="1200">
        <a:solidFill>
          <a:schemeClr val="tx1"/>
        </a:solidFill>
        <a:latin typeface="+mn-lt"/>
        <a:ea typeface="+mn-ea"/>
        <a:cs typeface="+mn-cs"/>
      </a:defRPr>
    </a:lvl3pPr>
    <a:lvl4pPr marL="1371438" algn="l" defTabSz="914291" rtl="0" eaLnBrk="1" latinLnBrk="0" hangingPunct="1">
      <a:defRPr sz="1800" kern="1200">
        <a:solidFill>
          <a:schemeClr val="tx1"/>
        </a:solidFill>
        <a:latin typeface="+mn-lt"/>
        <a:ea typeface="+mn-ea"/>
        <a:cs typeface="+mn-cs"/>
      </a:defRPr>
    </a:lvl4pPr>
    <a:lvl5pPr marL="1828584" algn="l" defTabSz="914291" rtl="0" eaLnBrk="1" latinLnBrk="0" hangingPunct="1">
      <a:defRPr sz="1800" kern="1200">
        <a:solidFill>
          <a:schemeClr val="tx1"/>
        </a:solidFill>
        <a:latin typeface="+mn-lt"/>
        <a:ea typeface="+mn-ea"/>
        <a:cs typeface="+mn-cs"/>
      </a:defRPr>
    </a:lvl5pPr>
    <a:lvl6pPr marL="2285729" algn="l" defTabSz="914291" rtl="0" eaLnBrk="1" latinLnBrk="0" hangingPunct="1">
      <a:defRPr sz="1800" kern="1200">
        <a:solidFill>
          <a:schemeClr val="tx1"/>
        </a:solidFill>
        <a:latin typeface="+mn-lt"/>
        <a:ea typeface="+mn-ea"/>
        <a:cs typeface="+mn-cs"/>
      </a:defRPr>
    </a:lvl6pPr>
    <a:lvl7pPr marL="2742875" algn="l" defTabSz="914291" rtl="0" eaLnBrk="1" latinLnBrk="0" hangingPunct="1">
      <a:defRPr sz="1800" kern="1200">
        <a:solidFill>
          <a:schemeClr val="tx1"/>
        </a:solidFill>
        <a:latin typeface="+mn-lt"/>
        <a:ea typeface="+mn-ea"/>
        <a:cs typeface="+mn-cs"/>
      </a:defRPr>
    </a:lvl7pPr>
    <a:lvl8pPr marL="3200021" algn="l" defTabSz="914291" rtl="0" eaLnBrk="1" latinLnBrk="0" hangingPunct="1">
      <a:defRPr sz="1800" kern="1200">
        <a:solidFill>
          <a:schemeClr val="tx1"/>
        </a:solidFill>
        <a:latin typeface="+mn-lt"/>
        <a:ea typeface="+mn-ea"/>
        <a:cs typeface="+mn-cs"/>
      </a:defRPr>
    </a:lvl8pPr>
    <a:lvl9pPr marL="3657167" algn="l" defTabSz="91429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647" userDrawn="1">
          <p15:clr>
            <a:srgbClr val="A4A3A4"/>
          </p15:clr>
        </p15:guide>
        <p15:guide id="3" pos="90" userDrawn="1">
          <p15:clr>
            <a:srgbClr val="A4A3A4"/>
          </p15:clr>
        </p15:guide>
        <p15:guide id="5" pos="2880" userDrawn="1">
          <p15:clr>
            <a:srgbClr val="A4A3A4"/>
          </p15:clr>
        </p15:guide>
        <p15:guide id="6" orient="horz" pos="2505"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riol Mathieu, Valérie [JRDNL]" initials="OMV[" lastIdx="164" clrIdx="0">
    <p:extLst>
      <p:ext uri="{19B8F6BF-5375-455C-9EA6-DF929625EA0E}">
        <p15:presenceInfo xmlns:p15="http://schemas.microsoft.com/office/powerpoint/2012/main" userId="S-1-5-21-2335664087-1377083882-2996952026-835402" providerId="AD"/>
      </p:ext>
    </p:extLst>
  </p:cmAuthor>
  <p:cmAuthor id="2" name="Pau, Maria [JRDNL]" initials="PM[" lastIdx="10" clrIdx="1">
    <p:extLst>
      <p:ext uri="{19B8F6BF-5375-455C-9EA6-DF929625EA0E}">
        <p15:presenceInfo xmlns:p15="http://schemas.microsoft.com/office/powerpoint/2012/main" userId="S-1-5-21-2335664087-1377083882-2996952026-835871" providerId="AD"/>
      </p:ext>
    </p:extLst>
  </p:cmAuthor>
  <p:cmAuthor id="3" name="Zakrzewska, Anna [JRDNL]" initials="ZA[" lastIdx="3" clrIdx="2">
    <p:extLst>
      <p:ext uri="{19B8F6BF-5375-455C-9EA6-DF929625EA0E}">
        <p15:presenceInfo xmlns:p15="http://schemas.microsoft.com/office/powerpoint/2012/main" userId="S-1-5-21-2335664087-1377083882-2996952026-874707" providerId="AD"/>
      </p:ext>
    </p:extLst>
  </p:cmAuthor>
  <p:cmAuthor id="4" name="Nijs, Steven [JRDBE]" initials="NS[" lastIdx="5" clrIdx="3">
    <p:extLst>
      <p:ext uri="{19B8F6BF-5375-455C-9EA6-DF929625EA0E}">
        <p15:presenceInfo xmlns:p15="http://schemas.microsoft.com/office/powerpoint/2012/main" userId="S-1-5-21-2335664087-1377083882-2996952026-524941" providerId="AD"/>
      </p:ext>
    </p:extLst>
  </p:cmAuthor>
  <p:cmAuthor id="5" name="Yvonne Salzgeber" initials="YS" lastIdx="1" clrIdx="4">
    <p:extLst>
      <p:ext uri="{19B8F6BF-5375-455C-9EA6-DF929625EA0E}">
        <p15:presenceInfo xmlns:p15="http://schemas.microsoft.com/office/powerpoint/2012/main" userId="Yvonne Salzgeber" providerId="None"/>
      </p:ext>
    </p:extLst>
  </p:cmAuthor>
  <p:cmAuthor id="6" name="Jenny Hendriks" initials="JH" lastIdx="2" clrIdx="5">
    <p:extLst>
      <p:ext uri="{19B8F6BF-5375-455C-9EA6-DF929625EA0E}">
        <p15:presenceInfo xmlns:p15="http://schemas.microsoft.com/office/powerpoint/2012/main" userId="Jenny Hendriks" providerId="None"/>
      </p:ext>
    </p:extLst>
  </p:cmAuthor>
  <p:cmAuthor id="7" name="Frank Tomaka" initials="FT" lastIdx="16" clrIdx="6">
    <p:extLst>
      <p:ext uri="{19B8F6BF-5375-455C-9EA6-DF929625EA0E}">
        <p15:presenceInfo xmlns:p15="http://schemas.microsoft.com/office/powerpoint/2012/main" userId="Frank Tomaka" providerId="None"/>
      </p:ext>
    </p:extLst>
  </p:cmAuthor>
  <p:cmAuthor id="8" name="Kwaks, Ted [JRDNL]" initials="KT[" lastIdx="5" clrIdx="7">
    <p:extLst>
      <p:ext uri="{19B8F6BF-5375-455C-9EA6-DF929625EA0E}">
        <p15:presenceInfo xmlns:p15="http://schemas.microsoft.com/office/powerpoint/2012/main" userId="S::tkwaks@its.jnj.com::20b39cf0-beaf-451b-877d-45efee2657fc" providerId="AD"/>
      </p:ext>
    </p:extLst>
  </p:cmAuthor>
  <p:cmAuthor id="9" name="Schuitemaker, Hanneke [JRDNL]" initials="SH[" lastIdx="5" clrIdx="8">
    <p:extLst>
      <p:ext uri="{19B8F6BF-5375-455C-9EA6-DF929625EA0E}">
        <p15:presenceInfo xmlns:p15="http://schemas.microsoft.com/office/powerpoint/2012/main" userId="S-1-5-21-2335664087-1377083882-2996952026-835857" providerId="AD"/>
      </p:ext>
    </p:extLst>
  </p:cmAuthor>
  <p:cmAuthor id="10" name="Verhage, Richard [JRDNL]" initials="VR[" lastIdx="4" clrIdx="9">
    <p:extLst>
      <p:ext uri="{19B8F6BF-5375-455C-9EA6-DF929625EA0E}">
        <p15:presenceInfo xmlns:p15="http://schemas.microsoft.com/office/powerpoint/2012/main" userId="S-1-5-21-2335664087-1377083882-2996952026-835875" providerId="AD"/>
      </p:ext>
    </p:extLst>
  </p:cmAuthor>
  <p:cmAuthor id="11" name="Author" initials="PH" lastIdx="12" clrIdx="10">
    <p:extLst>
      <p:ext uri="{19B8F6BF-5375-455C-9EA6-DF929625EA0E}">
        <p15:presenceInfo xmlns:p15="http://schemas.microsoft.com/office/powerpoint/2012/main" userId="Author" providerId="None"/>
      </p:ext>
    </p:extLst>
  </p:cmAuthor>
  <p:cmAuthor id="12" name="Giuseppe Marzio" initials="GM" lastIdx="44" clrIdx="11">
    <p:extLst>
      <p:ext uri="{19B8F6BF-5375-455C-9EA6-DF929625EA0E}">
        <p15:presenceInfo xmlns:p15="http://schemas.microsoft.com/office/powerpoint/2012/main" userId="S::giuseppe@chiaropresentations.onmicrosoft.com::e4d28277-5078-4069-86f0-b86335118d16" providerId="AD"/>
      </p:ext>
    </p:extLst>
  </p:cmAuthor>
  <p:cmAuthor id="13" name="Poretti, Angela [JRDUS]" initials="PA[" lastIdx="2" clrIdx="12">
    <p:extLst>
      <p:ext uri="{19B8F6BF-5375-455C-9EA6-DF929625EA0E}">
        <p15:presenceInfo xmlns:p15="http://schemas.microsoft.com/office/powerpoint/2012/main" userId="S-1-5-21-1614895754-2146847981-1606980848-1338583" providerId="AD"/>
      </p:ext>
    </p:extLst>
  </p:cmAuthor>
  <p:cmAuthor id="14" name="Connor Keating" initials="CK" lastIdx="3" clrIdx="13">
    <p:extLst>
      <p:ext uri="{19B8F6BF-5375-455C-9EA6-DF929625EA0E}">
        <p15:presenceInfo xmlns:p15="http://schemas.microsoft.com/office/powerpoint/2012/main" userId="S-1-5-21-3415842553-1114698219-1032229874-70526" providerId="AD"/>
      </p:ext>
    </p:extLst>
  </p:cmAuthor>
  <p:cmAuthor id="15" name="Heidi Muller" initials="MH" lastIdx="19" clrIdx="14">
    <p:extLst>
      <p:ext uri="{19B8F6BF-5375-455C-9EA6-DF929625EA0E}">
        <p15:presenceInfo xmlns:p15="http://schemas.microsoft.com/office/powerpoint/2012/main" userId="Heidi Muller" providerId="None"/>
      </p:ext>
    </p:extLst>
  </p:cmAuthor>
  <p:cmAuthor id="16" name="Johan De Decker" initials="JDD" lastIdx="6" clrIdx="15">
    <p:extLst>
      <p:ext uri="{19B8F6BF-5375-455C-9EA6-DF929625EA0E}">
        <p15:presenceInfo xmlns:p15="http://schemas.microsoft.com/office/powerpoint/2012/main" userId="Johan De Decker" providerId="None"/>
      </p:ext>
    </p:extLst>
  </p:cmAuthor>
  <p:cmAuthor id="17" name="Lorenz Scheppler" initials="LS" lastIdx="1" clrIdx="16">
    <p:extLst>
      <p:ext uri="{19B8F6BF-5375-455C-9EA6-DF929625EA0E}">
        <p15:presenceInfo xmlns:p15="http://schemas.microsoft.com/office/powerpoint/2012/main" userId="Lorenz Scheppler" providerId="None"/>
      </p:ext>
    </p:extLst>
  </p:cmAuthor>
  <p:cmAuthor id="18" name="Ludo Lavreys" initials="LL" lastIdx="5" clrIdx="17">
    <p:extLst>
      <p:ext uri="{19B8F6BF-5375-455C-9EA6-DF929625EA0E}">
        <p15:presenceInfo xmlns:p15="http://schemas.microsoft.com/office/powerpoint/2012/main" userId="Ludo Lavreys" providerId="None"/>
      </p:ext>
    </p:extLst>
  </p:cmAuthor>
  <p:cmAuthor id="19" name="Maria Grazia Pau" initials="MGP" lastIdx="9" clrIdx="18">
    <p:extLst>
      <p:ext uri="{19B8F6BF-5375-455C-9EA6-DF929625EA0E}">
        <p15:presenceInfo xmlns:p15="http://schemas.microsoft.com/office/powerpoint/2012/main" userId="Maria Grazia Pau" providerId="None"/>
      </p:ext>
    </p:extLst>
  </p:cmAuthor>
  <p:cmAuthor id="20" name="Valerie Oriol Mathieu" initials="VOM" lastIdx="14" clrIdx="19">
    <p:extLst>
      <p:ext uri="{19B8F6BF-5375-455C-9EA6-DF929625EA0E}">
        <p15:presenceInfo xmlns:p15="http://schemas.microsoft.com/office/powerpoint/2012/main" userId="Valerie Oriol Mathieu" providerId="None"/>
      </p:ext>
    </p:extLst>
  </p:cmAuthor>
  <p:cmAuthor id="21" name="Evelien van den Broecke" initials="EVDB" lastIdx="10" clrIdx="20">
    <p:extLst>
      <p:ext uri="{19B8F6BF-5375-455C-9EA6-DF929625EA0E}">
        <p15:presenceInfo xmlns:p15="http://schemas.microsoft.com/office/powerpoint/2012/main" userId="Evelien van den Broecke" providerId="None"/>
      </p:ext>
    </p:extLst>
  </p:cmAuthor>
  <p:cmAuthor id="22" name="Tomaka, Frank [JRDUS]" initials="TF[" lastIdx="84" clrIdx="21">
    <p:extLst>
      <p:ext uri="{19B8F6BF-5375-455C-9EA6-DF929625EA0E}">
        <p15:presenceInfo xmlns:p15="http://schemas.microsoft.com/office/powerpoint/2012/main" userId="S-1-5-21-1614895754-2146847981-1606980848-597269" providerId="AD"/>
      </p:ext>
    </p:extLst>
  </p:cmAuthor>
  <p:cmAuthor id="23" name="Steven Nijs" initials="SN" lastIdx="3" clrIdx="22">
    <p:extLst>
      <p:ext uri="{19B8F6BF-5375-455C-9EA6-DF929625EA0E}">
        <p15:presenceInfo xmlns:p15="http://schemas.microsoft.com/office/powerpoint/2012/main" userId="Steven Nijs" providerId="None"/>
      </p:ext>
    </p:extLst>
  </p:cmAuthor>
  <p:cmAuthor id="24" name="Maria Pau" initials="MP" lastIdx="20" clrIdx="23">
    <p:extLst>
      <p:ext uri="{19B8F6BF-5375-455C-9EA6-DF929625EA0E}">
        <p15:presenceInfo xmlns:p15="http://schemas.microsoft.com/office/powerpoint/2012/main" userId="Maria Pau" providerId="None"/>
      </p:ext>
    </p:extLst>
  </p:cmAuthor>
  <p:cmAuthor id="25" name="Karen Muller" initials="KM" lastIdx="1" clrIdx="24">
    <p:extLst>
      <p:ext uri="{19B8F6BF-5375-455C-9EA6-DF929625EA0E}">
        <p15:presenceInfo xmlns:p15="http://schemas.microsoft.com/office/powerpoint/2012/main" userId="Karen Mul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C000"/>
    <a:srgbClr val="003479"/>
    <a:srgbClr val="E2F2DA"/>
    <a:srgbClr val="CCE4F7"/>
    <a:srgbClr val="C6EFFF"/>
    <a:srgbClr val="B1D3FF"/>
    <a:srgbClr val="1C75BC"/>
    <a:srgbClr val="A6A6A6"/>
    <a:srgbClr val="6EBD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86037" autoAdjust="0"/>
  </p:normalViewPr>
  <p:slideViewPr>
    <p:cSldViewPr snapToGrid="0">
      <p:cViewPr varScale="1">
        <p:scale>
          <a:sx n="86" d="100"/>
          <a:sy n="86" d="100"/>
        </p:scale>
        <p:origin x="888" y="78"/>
      </p:cViewPr>
      <p:guideLst>
        <p:guide pos="5647"/>
        <p:guide pos="90"/>
        <p:guide pos="2880"/>
        <p:guide orient="horz" pos="2505"/>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83" d="100"/>
          <a:sy n="83" d="100"/>
        </p:scale>
        <p:origin x="3810" y="108"/>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4.xml"/><Relationship Id="rId34" Type="http://schemas.openxmlformats.org/officeDocument/2006/relationships/slide" Target="slides/slide17.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3.xml"/><Relationship Id="rId29" Type="http://schemas.openxmlformats.org/officeDocument/2006/relationships/slide" Target="slides/slide12.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handoutMaster" Target="handoutMasters/handoutMaster1.xml"/><Relationship Id="rId10" Type="http://schemas.openxmlformats.org/officeDocument/2006/relationships/slideMaster" Target="slideMasters/slideMaster7.xml"/><Relationship Id="rId19" Type="http://schemas.openxmlformats.org/officeDocument/2006/relationships/slide" Target="slides/slide2.xml"/><Relationship Id="rId31"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4900"/>
          </a:xfrm>
          <a:prstGeom prst="rect">
            <a:avLst/>
          </a:prstGeom>
        </p:spPr>
        <p:txBody>
          <a:bodyPr vert="horz" lIns="91577" tIns="45789" rIns="91577" bIns="45789" rtlCol="0"/>
          <a:lstStyle>
            <a:lvl1pPr algn="l">
              <a:defRPr sz="1200"/>
            </a:lvl1pPr>
          </a:lstStyle>
          <a:p>
            <a:endParaRPr lang="en-US" dirty="0">
              <a:latin typeface="Verdana"/>
            </a:endParaRPr>
          </a:p>
        </p:txBody>
      </p:sp>
      <p:sp>
        <p:nvSpPr>
          <p:cNvPr id="3" name="Date Placeholder 2"/>
          <p:cNvSpPr>
            <a:spLocks noGrp="1"/>
          </p:cNvSpPr>
          <p:nvPr>
            <p:ph type="dt" sz="quarter" idx="1"/>
          </p:nvPr>
        </p:nvSpPr>
        <p:spPr>
          <a:xfrm>
            <a:off x="3978132" y="0"/>
            <a:ext cx="3043343" cy="464900"/>
          </a:xfrm>
          <a:prstGeom prst="rect">
            <a:avLst/>
          </a:prstGeom>
        </p:spPr>
        <p:txBody>
          <a:bodyPr vert="horz" lIns="91577" tIns="45789" rIns="91577" bIns="45789" rtlCol="0"/>
          <a:lstStyle>
            <a:lvl1pPr algn="r">
              <a:defRPr sz="1200"/>
            </a:lvl1pPr>
          </a:lstStyle>
          <a:p>
            <a:fld id="{808E8302-FAB6-49C8-8345-847646CBD023}" type="datetimeFigureOut">
              <a:rPr lang="en-US" smtClean="0">
                <a:latin typeface="Verdana"/>
              </a:rPr>
              <a:pPr/>
              <a:t>7/21/2019</a:t>
            </a:fld>
            <a:endParaRPr lang="en-US" dirty="0">
              <a:latin typeface="Verdana"/>
            </a:endParaRPr>
          </a:p>
        </p:txBody>
      </p:sp>
      <p:sp>
        <p:nvSpPr>
          <p:cNvPr id="4" name="Footer Placeholder 3"/>
          <p:cNvSpPr>
            <a:spLocks noGrp="1"/>
          </p:cNvSpPr>
          <p:nvPr>
            <p:ph type="ftr" sz="quarter" idx="2"/>
          </p:nvPr>
        </p:nvSpPr>
        <p:spPr>
          <a:xfrm>
            <a:off x="0" y="8842615"/>
            <a:ext cx="3043343" cy="464899"/>
          </a:xfrm>
          <a:prstGeom prst="rect">
            <a:avLst/>
          </a:prstGeom>
        </p:spPr>
        <p:txBody>
          <a:bodyPr vert="horz" lIns="91577" tIns="45789" rIns="91577" bIns="45789" rtlCol="0" anchor="b"/>
          <a:lstStyle>
            <a:lvl1pPr algn="l">
              <a:defRPr sz="1200"/>
            </a:lvl1pPr>
          </a:lstStyle>
          <a:p>
            <a:endParaRPr lang="en-US" dirty="0">
              <a:latin typeface="Verdana"/>
            </a:endParaRPr>
          </a:p>
        </p:txBody>
      </p:sp>
      <p:sp>
        <p:nvSpPr>
          <p:cNvPr id="5" name="Slide Number Placeholder 4"/>
          <p:cNvSpPr>
            <a:spLocks noGrp="1"/>
          </p:cNvSpPr>
          <p:nvPr>
            <p:ph type="sldNum" sz="quarter" idx="3"/>
          </p:nvPr>
        </p:nvSpPr>
        <p:spPr>
          <a:xfrm>
            <a:off x="3978132" y="8842615"/>
            <a:ext cx="3043343" cy="464899"/>
          </a:xfrm>
          <a:prstGeom prst="rect">
            <a:avLst/>
          </a:prstGeom>
        </p:spPr>
        <p:txBody>
          <a:bodyPr vert="horz" lIns="91577" tIns="45789" rIns="91577" bIns="45789" rtlCol="0" anchor="b"/>
          <a:lstStyle>
            <a:lvl1pPr algn="r">
              <a:defRPr sz="1200"/>
            </a:lvl1pPr>
          </a:lstStyle>
          <a:p>
            <a:fld id="{835EEFC9-BB70-4DFF-BB32-59575CB10BE6}" type="slidenum">
              <a:rPr lang="en-US" smtClean="0">
                <a:latin typeface="Verdana"/>
              </a:rPr>
              <a:pPr/>
              <a:t>‹#›</a:t>
            </a:fld>
            <a:endParaRPr lang="en-US" dirty="0">
              <a:latin typeface="Verdana"/>
            </a:endParaRPr>
          </a:p>
        </p:txBody>
      </p:sp>
    </p:spTree>
    <p:extLst>
      <p:ext uri="{BB962C8B-B14F-4D97-AF65-F5344CB8AC3E}">
        <p14:creationId xmlns:p14="http://schemas.microsoft.com/office/powerpoint/2010/main" val="60214373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1577" tIns="45789" rIns="91577" bIns="45789" rtlCol="0"/>
          <a:lstStyle>
            <a:lvl1pPr algn="l">
              <a:defRPr sz="1200">
                <a:latin typeface="Verdana"/>
              </a:defRPr>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1577" tIns="45789" rIns="91577" bIns="45789" rtlCol="0"/>
          <a:lstStyle>
            <a:lvl1pPr algn="r">
              <a:defRPr sz="1200">
                <a:latin typeface="Verdana"/>
              </a:defRPr>
            </a:lvl1pPr>
          </a:lstStyle>
          <a:p>
            <a:fld id="{182997B8-C321-429B-8575-1DC3C049F63E}" type="datetimeFigureOut">
              <a:rPr lang="en-US" smtClean="0"/>
              <a:pPr/>
              <a:t>7/21/2019</a:t>
            </a:fld>
            <a:endParaRPr lang="en-US" dirty="0"/>
          </a:p>
        </p:txBody>
      </p:sp>
      <p:sp>
        <p:nvSpPr>
          <p:cNvPr id="4" name="Slide Image Placeholder 3"/>
          <p:cNvSpPr>
            <a:spLocks noGrp="1" noRot="1" noChangeAspect="1"/>
          </p:cNvSpPr>
          <p:nvPr>
            <p:ph type="sldImg" idx="2"/>
          </p:nvPr>
        </p:nvSpPr>
        <p:spPr>
          <a:xfrm>
            <a:off x="407988" y="698500"/>
            <a:ext cx="6207125" cy="3490913"/>
          </a:xfrm>
          <a:prstGeom prst="rect">
            <a:avLst/>
          </a:prstGeom>
          <a:noFill/>
          <a:ln w="12700">
            <a:solidFill>
              <a:prstClr val="black"/>
            </a:solidFill>
          </a:ln>
        </p:spPr>
        <p:txBody>
          <a:bodyPr vert="horz" lIns="91577" tIns="45789" rIns="91577" bIns="45789"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1577" tIns="45789" rIns="91577" bIns="457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1577" tIns="45789" rIns="91577" bIns="45789" rtlCol="0" anchor="b"/>
          <a:lstStyle>
            <a:lvl1pPr algn="l">
              <a:defRPr sz="1200">
                <a:latin typeface="Verdana"/>
              </a:defRPr>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1577" tIns="45789" rIns="91577" bIns="45789" rtlCol="0" anchor="b"/>
          <a:lstStyle>
            <a:lvl1pPr algn="r">
              <a:defRPr sz="1200">
                <a:latin typeface="Verdana"/>
              </a:defRPr>
            </a:lvl1pPr>
          </a:lstStyle>
          <a:p>
            <a:fld id="{65BB8463-FF47-4AB8-A37C-6B473AF28FBD}" type="slidenum">
              <a:rPr lang="en-US" smtClean="0"/>
              <a:pPr/>
              <a:t>‹#›</a:t>
            </a:fld>
            <a:endParaRPr lang="en-US" dirty="0"/>
          </a:p>
        </p:txBody>
      </p:sp>
    </p:spTree>
    <p:extLst>
      <p:ext uri="{BB962C8B-B14F-4D97-AF65-F5344CB8AC3E}">
        <p14:creationId xmlns:p14="http://schemas.microsoft.com/office/powerpoint/2010/main" val="2195033111"/>
      </p:ext>
    </p:extLst>
  </p:cSld>
  <p:clrMap bg1="lt1" tx1="dk1" bg2="lt2" tx2="dk2" accent1="accent1" accent2="accent2" accent3="accent3" accent4="accent4" accent5="accent5" accent6="accent6" hlink="hlink" folHlink="folHlink"/>
  <p:hf hdr="0" ftr="0" dt="0"/>
  <p:notesStyle>
    <a:lvl1pPr marL="0" algn="l" defTabSz="914291" rtl="0" eaLnBrk="1" latinLnBrk="0" hangingPunct="1">
      <a:defRPr sz="1200" kern="1200">
        <a:solidFill>
          <a:schemeClr val="tx1"/>
        </a:solidFill>
        <a:latin typeface="Verdana"/>
        <a:ea typeface="+mn-ea"/>
        <a:cs typeface="+mn-cs"/>
      </a:defRPr>
    </a:lvl1pPr>
    <a:lvl2pPr marL="457146" algn="l" defTabSz="914291" rtl="0" eaLnBrk="1" latinLnBrk="0" hangingPunct="1">
      <a:defRPr sz="1200" kern="1200">
        <a:solidFill>
          <a:schemeClr val="tx1"/>
        </a:solidFill>
        <a:latin typeface="Verdana"/>
        <a:ea typeface="+mn-ea"/>
        <a:cs typeface="+mn-cs"/>
      </a:defRPr>
    </a:lvl2pPr>
    <a:lvl3pPr marL="914291" algn="l" defTabSz="914291" rtl="0" eaLnBrk="1" latinLnBrk="0" hangingPunct="1">
      <a:defRPr sz="1200" kern="1200">
        <a:solidFill>
          <a:schemeClr val="tx1"/>
        </a:solidFill>
        <a:latin typeface="Verdana"/>
        <a:ea typeface="+mn-ea"/>
        <a:cs typeface="+mn-cs"/>
      </a:defRPr>
    </a:lvl3pPr>
    <a:lvl4pPr marL="1371438" algn="l" defTabSz="914291" rtl="0" eaLnBrk="1" latinLnBrk="0" hangingPunct="1">
      <a:defRPr sz="1200" kern="1200">
        <a:solidFill>
          <a:schemeClr val="tx1"/>
        </a:solidFill>
        <a:latin typeface="Verdana"/>
        <a:ea typeface="+mn-ea"/>
        <a:cs typeface="+mn-cs"/>
      </a:defRPr>
    </a:lvl4pPr>
    <a:lvl5pPr marL="1828584" algn="l" defTabSz="914291" rtl="0" eaLnBrk="1" latinLnBrk="0" hangingPunct="1">
      <a:defRPr sz="1200" kern="1200">
        <a:solidFill>
          <a:schemeClr val="tx1"/>
        </a:solidFill>
        <a:latin typeface="Verdana"/>
        <a:ea typeface="+mn-ea"/>
        <a:cs typeface="+mn-cs"/>
      </a:defRPr>
    </a:lvl5pPr>
    <a:lvl6pPr marL="2285729" algn="l" defTabSz="914291" rtl="0" eaLnBrk="1" latinLnBrk="0" hangingPunct="1">
      <a:defRPr sz="1200" kern="1200">
        <a:solidFill>
          <a:schemeClr val="tx1"/>
        </a:solidFill>
        <a:latin typeface="+mn-lt"/>
        <a:ea typeface="+mn-ea"/>
        <a:cs typeface="+mn-cs"/>
      </a:defRPr>
    </a:lvl6pPr>
    <a:lvl7pPr marL="2742875" algn="l" defTabSz="914291" rtl="0" eaLnBrk="1" latinLnBrk="0" hangingPunct="1">
      <a:defRPr sz="1200" kern="1200">
        <a:solidFill>
          <a:schemeClr val="tx1"/>
        </a:solidFill>
        <a:latin typeface="+mn-lt"/>
        <a:ea typeface="+mn-ea"/>
        <a:cs typeface="+mn-cs"/>
      </a:defRPr>
    </a:lvl7pPr>
    <a:lvl8pPr marL="3200021" algn="l" defTabSz="914291" rtl="0" eaLnBrk="1" latinLnBrk="0" hangingPunct="1">
      <a:defRPr sz="1200" kern="1200">
        <a:solidFill>
          <a:schemeClr val="tx1"/>
        </a:solidFill>
        <a:latin typeface="+mn-lt"/>
        <a:ea typeface="+mn-ea"/>
        <a:cs typeface="+mn-cs"/>
      </a:defRPr>
    </a:lvl8pPr>
    <a:lvl9pPr marL="3657167" algn="l" defTabSz="9142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jnj.com/gph/hiv-fre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Verdana"/>
                <a:ea typeface="+mn-ea"/>
                <a:cs typeface="+mn-cs"/>
              </a:rPr>
              <a:t>Sharing our experience and our ongoing commitment at Janssen to implementing GPP and Community Engagement in all aspects of our Clinical Trials.  </a:t>
            </a:r>
          </a:p>
          <a:p>
            <a:endParaRPr lang="en-GB" sz="1200" kern="1200" dirty="0">
              <a:solidFill>
                <a:schemeClr val="tx1"/>
              </a:solidFill>
              <a:effectLst/>
              <a:latin typeface="Verdana"/>
              <a:ea typeface="+mn-ea"/>
              <a:cs typeface="+mn-cs"/>
            </a:endParaRPr>
          </a:p>
          <a:p>
            <a:pPr marL="0" marR="0" lvl="0" indent="0" algn="l" defTabSz="91429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a:ea typeface="+mn-ea"/>
                <a:cs typeface="+mn-cs"/>
              </a:rPr>
              <a:t>Karen has worked in the Pharmaceutical industry for 18 years.  She has a Bachelor’s Degree in Biology from Villanova University where ran the student HIV Peer Educator Organization on campus.  She has been with Janssen Pharmaceuticals for 11 years working to implement clinical trials in HIV treatment (</a:t>
            </a:r>
            <a:r>
              <a:rPr lang="en-US" sz="1200" kern="1200" dirty="0" err="1">
                <a:solidFill>
                  <a:schemeClr val="tx1"/>
                </a:solidFill>
                <a:effectLst/>
                <a:latin typeface="Verdana"/>
                <a:ea typeface="+mn-ea"/>
                <a:cs typeface="+mn-cs"/>
              </a:rPr>
              <a:t>Prezista</a:t>
            </a:r>
            <a:r>
              <a:rPr lang="en-US" sz="1200" kern="1200" dirty="0">
                <a:solidFill>
                  <a:schemeClr val="tx1"/>
                </a:solidFill>
                <a:effectLst/>
                <a:latin typeface="Verdana"/>
                <a:ea typeface="+mn-ea"/>
                <a:cs typeface="+mn-cs"/>
              </a:rPr>
              <a:t>, </a:t>
            </a:r>
            <a:r>
              <a:rPr lang="en-US" sz="1200" kern="1200" dirty="0" err="1">
                <a:solidFill>
                  <a:schemeClr val="tx1"/>
                </a:solidFill>
                <a:effectLst/>
                <a:latin typeface="Verdana"/>
                <a:ea typeface="+mn-ea"/>
                <a:cs typeface="+mn-cs"/>
              </a:rPr>
              <a:t>Intellence</a:t>
            </a:r>
            <a:r>
              <a:rPr lang="en-US" sz="1200" kern="1200" dirty="0">
                <a:solidFill>
                  <a:schemeClr val="tx1"/>
                </a:solidFill>
                <a:effectLst/>
                <a:latin typeface="Verdana"/>
                <a:ea typeface="+mn-ea"/>
                <a:cs typeface="+mn-cs"/>
              </a:rPr>
              <a:t>, </a:t>
            </a:r>
            <a:r>
              <a:rPr lang="en-US" sz="1200" kern="1200" dirty="0" err="1">
                <a:solidFill>
                  <a:schemeClr val="tx1"/>
                </a:solidFill>
                <a:effectLst/>
                <a:latin typeface="Verdana"/>
                <a:ea typeface="+mn-ea"/>
                <a:cs typeface="+mn-cs"/>
              </a:rPr>
              <a:t>Edurant</a:t>
            </a:r>
            <a:r>
              <a:rPr lang="en-US" sz="1200" kern="1200" dirty="0">
                <a:solidFill>
                  <a:schemeClr val="tx1"/>
                </a:solidFill>
                <a:effectLst/>
                <a:latin typeface="Verdana"/>
                <a:ea typeface="+mn-ea"/>
                <a:cs typeface="+mn-cs"/>
              </a:rPr>
              <a:t>) and prevention (</a:t>
            </a:r>
            <a:r>
              <a:rPr lang="en-US" sz="1200" kern="1200" dirty="0" err="1">
                <a:solidFill>
                  <a:schemeClr val="tx1"/>
                </a:solidFill>
                <a:effectLst/>
                <a:latin typeface="Verdana"/>
                <a:ea typeface="+mn-ea"/>
                <a:cs typeface="+mn-cs"/>
              </a:rPr>
              <a:t>Dapiverine</a:t>
            </a:r>
            <a:r>
              <a:rPr lang="en-US" sz="1200" kern="1200" dirty="0">
                <a:solidFill>
                  <a:schemeClr val="tx1"/>
                </a:solidFill>
                <a:effectLst/>
                <a:latin typeface="Verdana"/>
                <a:ea typeface="+mn-ea"/>
                <a:cs typeface="+mn-cs"/>
              </a:rPr>
              <a:t> Ring, HIV Vaccine).  </a:t>
            </a:r>
            <a:r>
              <a:rPr lang="en-US" sz="1200" kern="1200">
                <a:solidFill>
                  <a:schemeClr val="tx1"/>
                </a:solidFill>
                <a:effectLst/>
                <a:latin typeface="Verdana"/>
                <a:ea typeface="+mn-ea"/>
                <a:cs typeface="+mn-cs"/>
              </a:rPr>
              <a:t>Karen resides in Philadelphia, PA.    </a:t>
            </a:r>
          </a:p>
        </p:txBody>
      </p:sp>
      <p:sp>
        <p:nvSpPr>
          <p:cNvPr id="4" name="Slide Number Placeholder 3"/>
          <p:cNvSpPr>
            <a:spLocks noGrp="1"/>
          </p:cNvSpPr>
          <p:nvPr>
            <p:ph type="sldNum" sz="quarter" idx="10"/>
          </p:nvPr>
        </p:nvSpPr>
        <p:spPr/>
        <p:txBody>
          <a:bodyPr/>
          <a:lstStyle/>
          <a:p>
            <a:fld id="{65BB8463-FF47-4AB8-A37C-6B473AF28FBD}" type="slidenum">
              <a:rPr lang="en-US" smtClean="0"/>
              <a:pPr/>
              <a:t>1</a:t>
            </a:fld>
            <a:endParaRPr lang="en-US" dirty="0"/>
          </a:p>
        </p:txBody>
      </p:sp>
    </p:spTree>
    <p:extLst>
      <p:ext uri="{BB962C8B-B14F-4D97-AF65-F5344CB8AC3E}">
        <p14:creationId xmlns:p14="http://schemas.microsoft.com/office/powerpoint/2010/main" val="1593218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Challenges faced by aligning and incorporating this new framework into our existing processes, regulations and trial planning considerations:</a:t>
            </a:r>
          </a:p>
          <a:p>
            <a:endParaRPr lang="en-US" b="1" dirty="0"/>
          </a:p>
          <a:p>
            <a:r>
              <a:rPr lang="en-US" b="1" dirty="0"/>
              <a:t>Ensuring supporting functions onboard with the change</a:t>
            </a:r>
          </a:p>
          <a:p>
            <a:r>
              <a:rPr lang="en-US" b="1" dirty="0"/>
              <a:t>Time to train those involved in the work</a:t>
            </a:r>
          </a:p>
          <a:p>
            <a:r>
              <a:rPr lang="en-US" b="1" dirty="0"/>
              <a:t>Resources to manage the increased # of stakeholders and </a:t>
            </a:r>
          </a:p>
          <a:p>
            <a:r>
              <a:rPr lang="en-US" b="1" dirty="0"/>
              <a:t>follow-up during and after implementation</a:t>
            </a:r>
          </a:p>
          <a:p>
            <a:endParaRPr lang="en-US" b="1" dirty="0"/>
          </a:p>
          <a:p>
            <a:r>
              <a:rPr lang="en-US" b="1" dirty="0"/>
              <a:t>Complication</a:t>
            </a:r>
          </a:p>
          <a:p>
            <a:r>
              <a:rPr lang="en-US" dirty="0"/>
              <a:t>It turns out that the implementation of Good Participatory Practice has been quite challenging for pharmaceutical companies, including ours. </a:t>
            </a:r>
            <a:endParaRPr lang="en-GB" dirty="0"/>
          </a:p>
          <a:p>
            <a:endParaRPr lang="en-US" b="1" dirty="0"/>
          </a:p>
          <a:p>
            <a:endParaRPr lang="en-GB" dirty="0"/>
          </a:p>
        </p:txBody>
      </p:sp>
      <p:sp>
        <p:nvSpPr>
          <p:cNvPr id="4" name="Slide Number Placeholder 3"/>
          <p:cNvSpPr>
            <a:spLocks noGrp="1"/>
          </p:cNvSpPr>
          <p:nvPr>
            <p:ph type="sldNum" sz="quarter" idx="10"/>
          </p:nvPr>
        </p:nvSpPr>
        <p:spPr/>
        <p:txBody>
          <a:bodyPr/>
          <a:lstStyle/>
          <a:p>
            <a:fld id="{65BB8463-FF47-4AB8-A37C-6B473AF28FBD}" type="slidenum">
              <a:rPr lang="en-US" smtClean="0"/>
              <a:pPr/>
              <a:t>10</a:t>
            </a:fld>
            <a:endParaRPr lang="en-US" dirty="0"/>
          </a:p>
        </p:txBody>
      </p:sp>
    </p:spTree>
    <p:extLst>
      <p:ext uri="{BB962C8B-B14F-4D97-AF65-F5344CB8AC3E}">
        <p14:creationId xmlns:p14="http://schemas.microsoft.com/office/powerpoint/2010/main" val="40085531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crucial element is </a:t>
            </a:r>
            <a:r>
              <a:rPr lang="en-US" b="1" dirty="0"/>
              <a:t>the way we engage</a:t>
            </a:r>
            <a:r>
              <a:rPr lang="en-US" dirty="0"/>
              <a:t>  with the community . </a:t>
            </a:r>
            <a:br>
              <a:rPr lang="en-US" dirty="0"/>
            </a:br>
            <a:r>
              <a:rPr lang="en-US" dirty="0"/>
              <a:t>We focused on moving</a:t>
            </a:r>
            <a:r>
              <a:rPr lang="en-GB" dirty="0"/>
              <a:t> away from the usual ways of working. </a:t>
            </a:r>
            <a:endParaRPr lang="en-US" i="1" dirty="0"/>
          </a:p>
          <a:p>
            <a:endParaRPr lang="en-GB" dirty="0"/>
          </a:p>
          <a:p>
            <a:endParaRPr lang="en-GB" dirty="0"/>
          </a:p>
        </p:txBody>
      </p:sp>
      <p:sp>
        <p:nvSpPr>
          <p:cNvPr id="4" name="Slide Number Placeholder 3"/>
          <p:cNvSpPr>
            <a:spLocks noGrp="1"/>
          </p:cNvSpPr>
          <p:nvPr>
            <p:ph type="sldNum" sz="quarter" idx="10"/>
          </p:nvPr>
        </p:nvSpPr>
        <p:spPr/>
        <p:txBody>
          <a:bodyPr/>
          <a:lstStyle/>
          <a:p>
            <a:fld id="{65BB8463-FF47-4AB8-A37C-6B473AF28FBD}" type="slidenum">
              <a:rPr lang="en-US" smtClean="0"/>
              <a:pPr/>
              <a:t>11</a:t>
            </a:fld>
            <a:endParaRPr lang="en-US" dirty="0"/>
          </a:p>
        </p:txBody>
      </p:sp>
    </p:spTree>
    <p:extLst>
      <p:ext uri="{BB962C8B-B14F-4D97-AF65-F5344CB8AC3E}">
        <p14:creationId xmlns:p14="http://schemas.microsoft.com/office/powerpoint/2010/main" val="957816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Verdana"/>
                <a:ea typeface="+mn-ea"/>
                <a:cs typeface="+mn-cs"/>
              </a:rPr>
              <a:t>Implement within our HIV Vaccine Trials at all feasible opportunities, but for our recently announced Phase III Trial </a:t>
            </a:r>
            <a:r>
              <a:rPr lang="en-US" sz="1200" kern="1200" dirty="0" err="1">
                <a:solidFill>
                  <a:schemeClr val="tx1"/>
                </a:solidFill>
                <a:effectLst/>
                <a:latin typeface="Verdana"/>
                <a:ea typeface="+mn-ea"/>
                <a:cs typeface="+mn-cs"/>
              </a:rPr>
              <a:t>Mosaico</a:t>
            </a:r>
            <a:r>
              <a:rPr lang="en-US" sz="1200" kern="1200" dirty="0">
                <a:solidFill>
                  <a:schemeClr val="tx1"/>
                </a:solidFill>
                <a:effectLst/>
                <a:latin typeface="Verdana"/>
                <a:ea typeface="+mn-ea"/>
                <a:cs typeface="+mn-cs"/>
              </a:rPr>
              <a:t> started with GPP and community engagement from the beginning with Formative research</a:t>
            </a:r>
          </a:p>
          <a:p>
            <a:pPr defTabSz="915662">
              <a:defRPr/>
            </a:pPr>
            <a:endParaRPr lang="en-US" i="1" dirty="0"/>
          </a:p>
          <a:p>
            <a:endParaRPr lang="en-US" dirty="0"/>
          </a:p>
        </p:txBody>
      </p:sp>
      <p:sp>
        <p:nvSpPr>
          <p:cNvPr id="4" name="Slide Number Placeholder 3"/>
          <p:cNvSpPr>
            <a:spLocks noGrp="1"/>
          </p:cNvSpPr>
          <p:nvPr>
            <p:ph type="sldNum" sz="quarter" idx="5"/>
          </p:nvPr>
        </p:nvSpPr>
        <p:spPr/>
        <p:txBody>
          <a:bodyPr/>
          <a:lstStyle/>
          <a:p>
            <a:fld id="{65BB8463-FF47-4AB8-A37C-6B473AF28FBD}" type="slidenum">
              <a:rPr lang="en-US" smtClean="0"/>
              <a:pPr/>
              <a:t>12</a:t>
            </a:fld>
            <a:endParaRPr lang="en-US" dirty="0"/>
          </a:p>
        </p:txBody>
      </p:sp>
    </p:spTree>
    <p:extLst>
      <p:ext uri="{BB962C8B-B14F-4D97-AF65-F5344CB8AC3E}">
        <p14:creationId xmlns:p14="http://schemas.microsoft.com/office/powerpoint/2010/main" val="162942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1" rtl="0" eaLnBrk="1" fontAlgn="auto" latinLnBrk="0" hangingPunct="1">
              <a:lnSpc>
                <a:spcPct val="100000"/>
              </a:lnSpc>
              <a:spcBef>
                <a:spcPts val="0"/>
              </a:spcBef>
              <a:spcAft>
                <a:spcPts val="0"/>
              </a:spcAft>
              <a:buClrTx/>
              <a:buSzTx/>
              <a:buFontTx/>
              <a:buNone/>
              <a:tabLst/>
              <a:defRPr/>
            </a:pPr>
            <a:r>
              <a:rPr lang="en-US" dirty="0"/>
              <a:t>Starting with the participant in mind in the early concept phase of a trial.  What does the community think about clinical research, HIV research, HIV vaccine research.  Do we understand our communities to help serve them in our trials.  Direct feedback received from this Participant Voice helped to shape the initial version of our protocol.  </a:t>
            </a:r>
          </a:p>
          <a:p>
            <a:endParaRPr lang="en-US" b="1" dirty="0"/>
          </a:p>
          <a:p>
            <a:r>
              <a:rPr lang="en-US" b="1" dirty="0"/>
              <a:t>Tools for continuous dialogue with participants and community: 3 examples.</a:t>
            </a:r>
          </a:p>
          <a:p>
            <a:endParaRPr lang="en-US" b="1" dirty="0"/>
          </a:p>
          <a:p>
            <a:r>
              <a:rPr lang="en-US" b="1" dirty="0"/>
              <a:t>Opportunities for community consultations in protocol development, a letter to the participants at the end of the study thanking them for participating, or sharing interim data points.</a:t>
            </a:r>
          </a:p>
          <a:p>
            <a:endParaRPr lang="en-US" dirty="0"/>
          </a:p>
          <a:p>
            <a:r>
              <a:rPr lang="en-US" dirty="0"/>
              <a:t>Developed series and tools to help keep us in continues dialogue with our communities (letter, sharing interim data).  </a:t>
            </a:r>
          </a:p>
        </p:txBody>
      </p:sp>
      <p:sp>
        <p:nvSpPr>
          <p:cNvPr id="4" name="Slide Number Placeholder 3"/>
          <p:cNvSpPr>
            <a:spLocks noGrp="1"/>
          </p:cNvSpPr>
          <p:nvPr>
            <p:ph type="sldNum" sz="quarter" idx="5"/>
          </p:nvPr>
        </p:nvSpPr>
        <p:spPr/>
        <p:txBody>
          <a:bodyPr/>
          <a:lstStyle/>
          <a:p>
            <a:fld id="{65BB8463-FF47-4AB8-A37C-6B473AF28FBD}" type="slidenum">
              <a:rPr lang="en-US" smtClean="0"/>
              <a:pPr/>
              <a:t>13</a:t>
            </a:fld>
            <a:endParaRPr lang="en-US" dirty="0"/>
          </a:p>
        </p:txBody>
      </p:sp>
    </p:spTree>
    <p:extLst>
      <p:ext uri="{BB962C8B-B14F-4D97-AF65-F5344CB8AC3E}">
        <p14:creationId xmlns:p14="http://schemas.microsoft.com/office/powerpoint/2010/main" val="19397280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291" rtl="0" eaLnBrk="1" fontAlgn="auto" latinLnBrk="0" hangingPunct="1">
              <a:lnSpc>
                <a:spcPct val="100000"/>
              </a:lnSpc>
              <a:spcBef>
                <a:spcPts val="0"/>
              </a:spcBef>
              <a:spcAft>
                <a:spcPts val="0"/>
              </a:spcAft>
              <a:buClrTx/>
              <a:buSzTx/>
              <a:buFontTx/>
              <a:buNone/>
              <a:tabLst/>
              <a:defRPr/>
            </a:pPr>
            <a:r>
              <a:rPr lang="en-GB" b="1" dirty="0"/>
              <a:t>Next steps</a:t>
            </a:r>
            <a:r>
              <a:rPr lang="en-US" dirty="0"/>
              <a:t> </a:t>
            </a:r>
            <a:endParaRPr lang="en-GB" dirty="0"/>
          </a:p>
          <a:p>
            <a:pPr marL="0" marR="0" lvl="0" indent="0" algn="l" defTabSz="914291" rtl="0" eaLnBrk="1" fontAlgn="auto" latinLnBrk="0" hangingPunct="1">
              <a:lnSpc>
                <a:spcPct val="100000"/>
              </a:lnSpc>
              <a:spcBef>
                <a:spcPts val="0"/>
              </a:spcBef>
              <a:spcAft>
                <a:spcPts val="0"/>
              </a:spcAft>
              <a:buClrTx/>
              <a:buSzTx/>
              <a:buFontTx/>
              <a:buNone/>
              <a:tabLst/>
              <a:defRPr/>
            </a:pPr>
            <a:r>
              <a:rPr lang="en-GB" dirty="0"/>
              <a:t>We are happy with these initial successes</a:t>
            </a:r>
            <a:r>
              <a:rPr lang="en-US" dirty="0"/>
              <a:t> </a:t>
            </a:r>
            <a:r>
              <a:rPr lang="en-GB" dirty="0"/>
              <a:t>, but we are also aware that this is just the beginning. </a:t>
            </a:r>
          </a:p>
          <a:p>
            <a:pPr marL="0" marR="0" lvl="0" indent="0" algn="l" defTabSz="914291"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Verdana"/>
              <a:ea typeface="+mn-ea"/>
              <a:cs typeface="+mn-cs"/>
            </a:endParaRPr>
          </a:p>
          <a:p>
            <a:pPr marL="0" marR="0" lvl="0" indent="0" algn="l" defTabSz="91429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a:ea typeface="+mn-ea"/>
                <a:cs typeface="+mn-cs"/>
              </a:rPr>
              <a:t>For example, the community consultation we recently held in Atlanta yielded insights about what the community expects of clinical research, and of Janssen in this Phase III</a:t>
            </a:r>
          </a:p>
          <a:p>
            <a:endParaRPr lang="en-GB" b="1" dirty="0"/>
          </a:p>
          <a:p>
            <a:r>
              <a:rPr lang="en-GB" dirty="0"/>
              <a:t>We need to work on how we communicate with the community – and we know what the community expects from us based on consultations (</a:t>
            </a:r>
            <a:r>
              <a:rPr lang="en-GB" dirty="0" err="1"/>
              <a:t>e.g</a:t>
            </a:r>
            <a:r>
              <a:rPr lang="en-GB" dirty="0"/>
              <a:t>…..). </a:t>
            </a:r>
          </a:p>
          <a:p>
            <a:endParaRPr lang="en-GB" dirty="0"/>
          </a:p>
          <a:p>
            <a:r>
              <a:rPr lang="en-GB" dirty="0"/>
              <a:t>Every time that I walked out of a community meeting, it is what that I heard:</a:t>
            </a:r>
          </a:p>
          <a:p>
            <a:pPr lvl="0"/>
            <a:r>
              <a:rPr lang="en-GB" dirty="0"/>
              <a:t>1. Trustworthiness</a:t>
            </a:r>
          </a:p>
          <a:p>
            <a:pPr lvl="0"/>
            <a:r>
              <a:rPr lang="en-GB" dirty="0"/>
              <a:t>2. Relationship</a:t>
            </a:r>
          </a:p>
          <a:p>
            <a:pPr lvl="0"/>
            <a:r>
              <a:rPr lang="en-GB" dirty="0"/>
              <a:t>3. Community </a:t>
            </a:r>
            <a:r>
              <a:rPr lang="en-US" dirty="0"/>
              <a:t>Recognition </a:t>
            </a:r>
          </a:p>
          <a:p>
            <a:endParaRPr lang="en-GB" dirty="0"/>
          </a:p>
        </p:txBody>
      </p:sp>
      <p:sp>
        <p:nvSpPr>
          <p:cNvPr id="4" name="Slide Number Placeholder 3"/>
          <p:cNvSpPr>
            <a:spLocks noGrp="1"/>
          </p:cNvSpPr>
          <p:nvPr>
            <p:ph type="sldNum" sz="quarter" idx="10"/>
          </p:nvPr>
        </p:nvSpPr>
        <p:spPr/>
        <p:txBody>
          <a:bodyPr/>
          <a:lstStyle/>
          <a:p>
            <a:fld id="{65BB8463-FF47-4AB8-A37C-6B473AF28FBD}" type="slidenum">
              <a:rPr lang="en-US" smtClean="0"/>
              <a:pPr/>
              <a:t>14</a:t>
            </a:fld>
            <a:endParaRPr lang="en-US" dirty="0"/>
          </a:p>
        </p:txBody>
      </p:sp>
    </p:spTree>
    <p:extLst>
      <p:ext uri="{BB962C8B-B14F-4D97-AF65-F5344CB8AC3E}">
        <p14:creationId xmlns:p14="http://schemas.microsoft.com/office/powerpoint/2010/main" val="741301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u="sng" dirty="0"/>
              <a:t>Conclusions</a:t>
            </a:r>
            <a:endParaRPr lang="en-GB" b="1" u="sng" dirty="0"/>
          </a:p>
          <a:p>
            <a:r>
              <a:rPr lang="en-US" dirty="0"/>
              <a:t>Community engagement requires a significant change for Pharmaceutical companies, and we are certainly not there yet. </a:t>
            </a:r>
            <a:endParaRPr lang="en-GB" dirty="0"/>
          </a:p>
          <a:p>
            <a:r>
              <a:rPr lang="en-US" dirty="0"/>
              <a:t> </a:t>
            </a:r>
            <a:endParaRPr lang="en-GB" dirty="0"/>
          </a:p>
          <a:p>
            <a:r>
              <a:rPr lang="en-US" dirty="0"/>
              <a:t>But these initial results are very promising and confirm our belief that GPP brings many benefits.</a:t>
            </a:r>
            <a:endParaRPr lang="en-GB" dirty="0"/>
          </a:p>
          <a:p>
            <a:r>
              <a:rPr lang="en-US" dirty="0"/>
              <a:t> </a:t>
            </a:r>
            <a:endParaRPr lang="en-GB" dirty="0"/>
          </a:p>
          <a:p>
            <a:r>
              <a:rPr lang="en-US" dirty="0"/>
              <a:t>We need to continue to build upon this framework to make sure that this becomes an expectation of pharma sponsors in HIV biomedical research, and* all clinical research. </a:t>
            </a:r>
            <a:r>
              <a:rPr lang="en-US" i="1" dirty="0"/>
              <a:t>expanding to other therapeutic landscape subsequently</a:t>
            </a:r>
            <a:endParaRPr lang="en-GB" dirty="0"/>
          </a:p>
          <a:p>
            <a:r>
              <a:rPr lang="en-US" dirty="0"/>
              <a:t> </a:t>
            </a:r>
          </a:p>
          <a:p>
            <a:pPr marL="0" marR="0" lvl="0" indent="0" algn="l" defTabSz="914291"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Verdana"/>
                <a:ea typeface="+mn-ea"/>
                <a:cs typeface="+mn-cs"/>
              </a:rPr>
              <a:t>By making a commitment to engaging communities and keeping our participants at the center of the work we do, together we can make GPP a new standard in clinical research.  </a:t>
            </a:r>
            <a:endParaRPr lang="en-US" dirty="0"/>
          </a:p>
          <a:p>
            <a:endParaRPr lang="en-GB" dirty="0"/>
          </a:p>
          <a:p>
            <a:r>
              <a:rPr lang="en-US" dirty="0"/>
              <a:t>If you want to hear more about our framework, please reach out to me/us at …</a:t>
            </a:r>
            <a:endParaRPr lang="en-GB" dirty="0"/>
          </a:p>
          <a:p>
            <a:endParaRPr lang="en-US" b="1" dirty="0">
              <a:solidFill>
                <a:srgbClr val="FF0000"/>
              </a:solidFill>
            </a:endParaRPr>
          </a:p>
          <a:p>
            <a:endParaRPr lang="en-GB" i="1" dirty="0"/>
          </a:p>
          <a:p>
            <a:endParaRPr lang="en-GB" i="1" dirty="0"/>
          </a:p>
        </p:txBody>
      </p:sp>
      <p:sp>
        <p:nvSpPr>
          <p:cNvPr id="4" name="Slide Number Placeholder 3"/>
          <p:cNvSpPr>
            <a:spLocks noGrp="1"/>
          </p:cNvSpPr>
          <p:nvPr>
            <p:ph type="sldNum" sz="quarter" idx="10"/>
          </p:nvPr>
        </p:nvSpPr>
        <p:spPr/>
        <p:txBody>
          <a:bodyPr/>
          <a:lstStyle/>
          <a:p>
            <a:fld id="{65BB8463-FF47-4AB8-A37C-6B473AF28FBD}" type="slidenum">
              <a:rPr lang="en-US" smtClean="0"/>
              <a:pPr/>
              <a:t>15</a:t>
            </a:fld>
            <a:endParaRPr lang="en-US" dirty="0"/>
          </a:p>
        </p:txBody>
      </p:sp>
    </p:spTree>
    <p:extLst>
      <p:ext uri="{BB962C8B-B14F-4D97-AF65-F5344CB8AC3E}">
        <p14:creationId xmlns:p14="http://schemas.microsoft.com/office/powerpoint/2010/main" val="278055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5BB8463-FF47-4AB8-A37C-6B473AF28FBD}" type="slidenum">
              <a:rPr lang="en-US" smtClean="0"/>
              <a:pPr/>
              <a:t>16</a:t>
            </a:fld>
            <a:endParaRPr lang="en-US" dirty="0"/>
          </a:p>
        </p:txBody>
      </p:sp>
      <p:sp>
        <p:nvSpPr>
          <p:cNvPr id="14" name="Slide Image Placeholder 13"/>
          <p:cNvSpPr>
            <a:spLocks noGrp="1" noRot="1" noChangeAspect="1"/>
          </p:cNvSpPr>
          <p:nvPr>
            <p:ph type="sldImg"/>
          </p:nvPr>
        </p:nvSpPr>
        <p:spPr/>
      </p:sp>
      <p:sp>
        <p:nvSpPr>
          <p:cNvPr id="15" name="Notes Placeholder 14"/>
          <p:cNvSpPr>
            <a:spLocks noGrp="1"/>
          </p:cNvSpPr>
          <p:nvPr>
            <p:ph type="body" sz="quarter" idx="11"/>
          </p:nvPr>
        </p:nvSpPr>
        <p:spPr/>
        <p:txBody>
          <a:bodyPr/>
          <a:lstStyle/>
          <a:p>
            <a:r>
              <a:rPr lang="en-US" dirty="0"/>
              <a:t>Thank you to our partners, we continue to learn from you and look forward to together on this work in progress.  </a:t>
            </a:r>
          </a:p>
        </p:txBody>
      </p:sp>
    </p:spTree>
    <p:extLst>
      <p:ext uri="{BB962C8B-B14F-4D97-AF65-F5344CB8AC3E}">
        <p14:creationId xmlns:p14="http://schemas.microsoft.com/office/powerpoint/2010/main" val="3057545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BB8463-FF47-4AB8-A37C-6B473AF28FBD}" type="slidenum">
              <a:rPr lang="en-US" smtClean="0"/>
              <a:pPr/>
              <a:t>17</a:t>
            </a:fld>
            <a:endParaRPr lang="en-US" dirty="0"/>
          </a:p>
        </p:txBody>
      </p:sp>
    </p:spTree>
    <p:extLst>
      <p:ext uri="{BB962C8B-B14F-4D97-AF65-F5344CB8AC3E}">
        <p14:creationId xmlns:p14="http://schemas.microsoft.com/office/powerpoint/2010/main" val="1862988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My first conference 2008 here in Mexico City witnessing community village, </a:t>
            </a:r>
            <a:r>
              <a:rPr lang="en-US" dirty="0" err="1"/>
              <a:t>etc</a:t>
            </a:r>
            <a:r>
              <a:rPr lang="en-US" dirty="0"/>
              <a:t> and honor to be here today to speak </a:t>
            </a:r>
            <a:r>
              <a:rPr lang="en-US" sz="1200" kern="1200" dirty="0">
                <a:solidFill>
                  <a:schemeClr val="tx1"/>
                </a:solidFill>
                <a:effectLst/>
                <a:latin typeface="Verdana"/>
                <a:ea typeface="+mn-ea"/>
                <a:cs typeface="+mn-cs"/>
              </a:rPr>
              <a:t>our experience in the evolution clinical research over the years</a:t>
            </a:r>
            <a:endParaRPr lang="en-US" dirty="0"/>
          </a:p>
        </p:txBody>
      </p:sp>
      <p:sp>
        <p:nvSpPr>
          <p:cNvPr id="4" name="Slide Number Placeholder 3"/>
          <p:cNvSpPr>
            <a:spLocks noGrp="1"/>
          </p:cNvSpPr>
          <p:nvPr>
            <p:ph type="sldNum" sz="quarter" idx="5"/>
          </p:nvPr>
        </p:nvSpPr>
        <p:spPr/>
        <p:txBody>
          <a:bodyPr/>
          <a:lstStyle/>
          <a:p>
            <a:fld id="{65BB8463-FF47-4AB8-A37C-6B473AF28FBD}" type="slidenum">
              <a:rPr lang="en-US" smtClean="0"/>
              <a:pPr/>
              <a:t>2</a:t>
            </a:fld>
            <a:endParaRPr lang="en-US" dirty="0"/>
          </a:p>
        </p:txBody>
      </p:sp>
    </p:spTree>
    <p:extLst>
      <p:ext uri="{BB962C8B-B14F-4D97-AF65-F5344CB8AC3E}">
        <p14:creationId xmlns:p14="http://schemas.microsoft.com/office/powerpoint/2010/main" val="119346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https://www.jnj.com/gph/hiv-free</a:t>
            </a:r>
            <a:r>
              <a:rPr lang="en-US" dirty="0"/>
              <a:t>  </a:t>
            </a:r>
          </a:p>
          <a:p>
            <a:pPr defTabSz="915662">
              <a:defRPr/>
            </a:pPr>
            <a:r>
              <a:rPr lang="en-US" dirty="0"/>
              <a:t>We all know that </a:t>
            </a:r>
            <a:r>
              <a:rPr lang="en-US" i="1" dirty="0"/>
              <a:t>i</a:t>
            </a:r>
            <a:r>
              <a:rPr lang="en-US" b="0" i="1" dirty="0"/>
              <a:t>nteraction</a:t>
            </a:r>
            <a:r>
              <a:rPr lang="en-US" b="0" i="1" baseline="0" dirty="0"/>
              <a:t> with </a:t>
            </a:r>
            <a:r>
              <a:rPr lang="en-US" dirty="0"/>
              <a:t>the community is a key success factor for clinical trials. And this is particularly true for HIV, where trial acceptance and retention can be challenging.  </a:t>
            </a:r>
            <a:endParaRPr lang="en-GB" dirty="0"/>
          </a:p>
          <a:p>
            <a:endParaRPr lang="en-US" dirty="0"/>
          </a:p>
        </p:txBody>
      </p:sp>
      <p:sp>
        <p:nvSpPr>
          <p:cNvPr id="4" name="Slide Number Placeholder 3"/>
          <p:cNvSpPr>
            <a:spLocks noGrp="1"/>
          </p:cNvSpPr>
          <p:nvPr>
            <p:ph type="sldNum" sz="quarter" idx="5"/>
          </p:nvPr>
        </p:nvSpPr>
        <p:spPr/>
        <p:txBody>
          <a:bodyPr/>
          <a:lstStyle/>
          <a:p>
            <a:fld id="{65BB8463-FF47-4AB8-A37C-6B473AF28FBD}" type="slidenum">
              <a:rPr lang="en-US" smtClean="0"/>
              <a:pPr/>
              <a:t>3</a:t>
            </a:fld>
            <a:endParaRPr lang="en-US" dirty="0"/>
          </a:p>
        </p:txBody>
      </p:sp>
    </p:spTree>
    <p:extLst>
      <p:ext uri="{BB962C8B-B14F-4D97-AF65-F5344CB8AC3E}">
        <p14:creationId xmlns:p14="http://schemas.microsoft.com/office/powerpoint/2010/main" val="3445302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Verdana"/>
                <a:ea typeface="+mn-ea"/>
                <a:cs typeface="+mn-cs"/>
              </a:rPr>
              <a:t>Community Engagement is the foundation of GPP- keeping trial participants and their communities at the center of all we do</a:t>
            </a:r>
          </a:p>
          <a:p>
            <a:endParaRPr lang="en-US" sz="1200" kern="1200" dirty="0">
              <a:solidFill>
                <a:schemeClr val="tx1"/>
              </a:solidFill>
              <a:effectLst/>
              <a:latin typeface="Verdana"/>
              <a:ea typeface="+mn-ea"/>
              <a:cs typeface="+mn-cs"/>
            </a:endParaRPr>
          </a:p>
          <a:p>
            <a:r>
              <a:rPr lang="en-US" sz="1200" kern="1200" dirty="0">
                <a:solidFill>
                  <a:schemeClr val="tx1"/>
                </a:solidFill>
                <a:effectLst/>
                <a:latin typeface="Verdana"/>
                <a:ea typeface="+mn-ea"/>
                <a:cs typeface="+mn-cs"/>
              </a:rPr>
              <a:t>Advise how to engage with stakeholders in the design and conduct of clinical HIV-prevention trials.</a:t>
            </a:r>
          </a:p>
          <a:p>
            <a:r>
              <a:rPr lang="en-US" sz="1200" kern="1200" dirty="0">
                <a:solidFill>
                  <a:schemeClr val="tx1"/>
                </a:solidFill>
                <a:effectLst/>
                <a:latin typeface="Verdana"/>
                <a:ea typeface="+mn-ea"/>
                <a:cs typeface="+mn-cs"/>
              </a:rPr>
              <a:t>Aim to improve community engagement, better trial experience and increase retention. </a:t>
            </a:r>
          </a:p>
          <a:p>
            <a:endParaRPr lang="en-US" dirty="0"/>
          </a:p>
        </p:txBody>
      </p:sp>
      <p:sp>
        <p:nvSpPr>
          <p:cNvPr id="4" name="Slide Number Placeholder 3"/>
          <p:cNvSpPr>
            <a:spLocks noGrp="1"/>
          </p:cNvSpPr>
          <p:nvPr>
            <p:ph type="sldNum" sz="quarter" idx="5"/>
          </p:nvPr>
        </p:nvSpPr>
        <p:spPr/>
        <p:txBody>
          <a:bodyPr/>
          <a:lstStyle/>
          <a:p>
            <a:fld id="{65BB8463-FF47-4AB8-A37C-6B473AF28FBD}" type="slidenum">
              <a:rPr lang="en-US" smtClean="0"/>
              <a:pPr/>
              <a:t>4</a:t>
            </a:fld>
            <a:endParaRPr lang="en-US" dirty="0"/>
          </a:p>
        </p:txBody>
      </p:sp>
    </p:spTree>
    <p:extLst>
      <p:ext uri="{BB962C8B-B14F-4D97-AF65-F5344CB8AC3E}">
        <p14:creationId xmlns:p14="http://schemas.microsoft.com/office/powerpoint/2010/main" val="933009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how to do Good Clinical Research, Good Laboratory Research.  </a:t>
            </a:r>
          </a:p>
          <a:p>
            <a:endParaRPr lang="en-US" dirty="0"/>
          </a:p>
          <a:p>
            <a:r>
              <a:rPr lang="en-US" dirty="0"/>
              <a:t>We have GPP guidelines since 2007, in 2011 the second edition was released: provide guidance on how to engage with community stakeholders in HIV prevention *trials .</a:t>
            </a:r>
          </a:p>
          <a:p>
            <a:r>
              <a:rPr lang="en-US" dirty="0"/>
              <a:t>- Karen will say: </a:t>
            </a:r>
            <a:r>
              <a:rPr lang="en-US" i="1" dirty="0"/>
              <a:t>developed by AVAC/UNAIDS and multiple stakeholders</a:t>
            </a:r>
            <a:endParaRPr lang="en-US" dirty="0"/>
          </a:p>
          <a:p>
            <a:r>
              <a:rPr lang="en-US" dirty="0"/>
              <a:t>- Karen will explain high level what GPP. 16 pillars address community and stakeholder engagement, involving them in the trial from concept to delivery.</a:t>
            </a:r>
          </a:p>
          <a:p>
            <a:pPr marL="171707" indent="-171707">
              <a:buFontTx/>
              <a:buChar char="-"/>
            </a:pPr>
            <a:endParaRPr lang="en-US" dirty="0"/>
          </a:p>
          <a:p>
            <a:endParaRPr lang="en-US" b="1" dirty="0"/>
          </a:p>
        </p:txBody>
      </p:sp>
      <p:sp>
        <p:nvSpPr>
          <p:cNvPr id="4" name="Slide Number Placeholder 3"/>
          <p:cNvSpPr>
            <a:spLocks noGrp="1"/>
          </p:cNvSpPr>
          <p:nvPr>
            <p:ph type="sldNum" sz="quarter" idx="10"/>
          </p:nvPr>
        </p:nvSpPr>
        <p:spPr/>
        <p:txBody>
          <a:bodyPr/>
          <a:lstStyle/>
          <a:p>
            <a:fld id="{65BB8463-FF47-4AB8-A37C-6B473AF28FBD}" type="slidenum">
              <a:rPr lang="en-US" smtClean="0"/>
              <a:pPr/>
              <a:t>5</a:t>
            </a:fld>
            <a:endParaRPr lang="en-US" dirty="0"/>
          </a:p>
        </p:txBody>
      </p:sp>
    </p:spTree>
    <p:extLst>
      <p:ext uri="{BB962C8B-B14F-4D97-AF65-F5344CB8AC3E}">
        <p14:creationId xmlns:p14="http://schemas.microsoft.com/office/powerpoint/2010/main" val="2652009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Verdana"/>
                <a:ea typeface="+mn-ea"/>
                <a:cs typeface="+mn-cs"/>
              </a:rPr>
              <a:t>Who hasn’t heard the term guinea pig</a:t>
            </a:r>
          </a:p>
          <a:p>
            <a:r>
              <a:rPr lang="en-US" sz="1200" kern="1200" dirty="0">
                <a:solidFill>
                  <a:schemeClr val="tx1"/>
                </a:solidFill>
                <a:effectLst/>
                <a:latin typeface="Verdana"/>
                <a:ea typeface="+mn-ea"/>
                <a:cs typeface="+mn-cs"/>
              </a:rPr>
              <a:t>Sad the Perception of research ON a community still exists</a:t>
            </a:r>
          </a:p>
          <a:p>
            <a:endParaRPr lang="en-US" sz="1200" kern="1200" dirty="0">
              <a:solidFill>
                <a:schemeClr val="tx1"/>
              </a:solidFill>
              <a:effectLst/>
              <a:latin typeface="Verdana"/>
              <a:ea typeface="+mn-ea"/>
              <a:cs typeface="+mn-cs"/>
            </a:endParaRPr>
          </a:p>
          <a:p>
            <a:r>
              <a:rPr lang="en-US" sz="1200" kern="1200" dirty="0">
                <a:solidFill>
                  <a:schemeClr val="tx1"/>
                </a:solidFill>
                <a:effectLst/>
                <a:latin typeface="Verdana"/>
                <a:ea typeface="+mn-ea"/>
                <a:cs typeface="+mn-cs"/>
              </a:rPr>
              <a:t>Janssen is committed to conduct clinical trials WITH the community via the principles of GPP</a:t>
            </a:r>
          </a:p>
          <a:p>
            <a:endParaRPr lang="en-US" dirty="0"/>
          </a:p>
        </p:txBody>
      </p:sp>
      <p:sp>
        <p:nvSpPr>
          <p:cNvPr id="4" name="Slide Number Placeholder 3"/>
          <p:cNvSpPr>
            <a:spLocks noGrp="1"/>
          </p:cNvSpPr>
          <p:nvPr>
            <p:ph type="sldNum" sz="quarter" idx="5"/>
          </p:nvPr>
        </p:nvSpPr>
        <p:spPr/>
        <p:txBody>
          <a:bodyPr/>
          <a:lstStyle/>
          <a:p>
            <a:fld id="{65BB8463-FF47-4AB8-A37C-6B473AF28FBD}" type="slidenum">
              <a:rPr lang="en-US" smtClean="0"/>
              <a:pPr/>
              <a:t>6</a:t>
            </a:fld>
            <a:endParaRPr lang="en-US" dirty="0"/>
          </a:p>
        </p:txBody>
      </p:sp>
    </p:spTree>
    <p:extLst>
      <p:ext uri="{BB962C8B-B14F-4D97-AF65-F5344CB8AC3E}">
        <p14:creationId xmlns:p14="http://schemas.microsoft.com/office/powerpoint/2010/main" val="1867308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approach  focuses on these 2 key aspects of GPP:</a:t>
            </a:r>
          </a:p>
          <a:p>
            <a:endParaRPr lang="en-GB" dirty="0"/>
          </a:p>
          <a:p>
            <a:endParaRPr lang="en-GB" dirty="0"/>
          </a:p>
        </p:txBody>
      </p:sp>
      <p:sp>
        <p:nvSpPr>
          <p:cNvPr id="4" name="Slide Number Placeholder 3"/>
          <p:cNvSpPr>
            <a:spLocks noGrp="1"/>
          </p:cNvSpPr>
          <p:nvPr>
            <p:ph type="sldNum" sz="quarter" idx="10"/>
          </p:nvPr>
        </p:nvSpPr>
        <p:spPr/>
        <p:txBody>
          <a:bodyPr/>
          <a:lstStyle/>
          <a:p>
            <a:fld id="{65BB8463-FF47-4AB8-A37C-6B473AF28FBD}" type="slidenum">
              <a:rPr lang="en-US" smtClean="0"/>
              <a:pPr/>
              <a:t>7</a:t>
            </a:fld>
            <a:endParaRPr lang="en-US" dirty="0"/>
          </a:p>
        </p:txBody>
      </p:sp>
    </p:spTree>
    <p:extLst>
      <p:ext uri="{BB962C8B-B14F-4D97-AF65-F5344CB8AC3E}">
        <p14:creationId xmlns:p14="http://schemas.microsoft.com/office/powerpoint/2010/main" val="2292906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5662" rtl="0" eaLnBrk="1" fontAlgn="auto" latinLnBrk="0" hangingPunct="1">
              <a:lnSpc>
                <a:spcPct val="100000"/>
              </a:lnSpc>
              <a:spcBef>
                <a:spcPts val="0"/>
              </a:spcBef>
              <a:spcAft>
                <a:spcPts val="0"/>
              </a:spcAft>
              <a:buClrTx/>
              <a:buSzTx/>
              <a:buFontTx/>
              <a:buNone/>
              <a:tabLst/>
              <a:defRPr/>
            </a:pPr>
            <a:r>
              <a:rPr lang="en-US" dirty="0"/>
              <a:t>Started with a commitment: a commitment to do things better and a desire to reach out to partners to teach us and help us do it better</a:t>
            </a:r>
          </a:p>
          <a:p>
            <a:pPr defTabSz="915662">
              <a:defRPr/>
            </a:pPr>
            <a:endParaRPr lang="en-US" dirty="0"/>
          </a:p>
          <a:p>
            <a:pPr defTabSz="915662">
              <a:defRPr/>
            </a:pPr>
            <a:r>
              <a:rPr lang="en-US" dirty="0"/>
              <a:t>We trained key group</a:t>
            </a:r>
          </a:p>
          <a:p>
            <a:pPr defTabSz="915662">
              <a:defRPr/>
            </a:pPr>
            <a:endParaRPr lang="en-US" dirty="0"/>
          </a:p>
          <a:p>
            <a:pPr defTabSz="915662">
              <a:defRPr/>
            </a:pPr>
            <a:r>
              <a:rPr lang="en-US" dirty="0"/>
              <a:t>But then HOW do we do this.  We need a framework to make this a reality in our clinical trials.</a:t>
            </a:r>
          </a:p>
          <a:p>
            <a:pPr defTabSz="915662">
              <a:defRPr/>
            </a:pPr>
            <a:endParaRPr lang="en-US" dirty="0"/>
          </a:p>
          <a:p>
            <a:endParaRPr lang="en-GB" dirty="0"/>
          </a:p>
        </p:txBody>
      </p:sp>
      <p:sp>
        <p:nvSpPr>
          <p:cNvPr id="4" name="Slide Number Placeholder 3"/>
          <p:cNvSpPr>
            <a:spLocks noGrp="1"/>
          </p:cNvSpPr>
          <p:nvPr>
            <p:ph type="sldNum" sz="quarter" idx="10"/>
          </p:nvPr>
        </p:nvSpPr>
        <p:spPr/>
        <p:txBody>
          <a:bodyPr/>
          <a:lstStyle/>
          <a:p>
            <a:fld id="{65BB8463-FF47-4AB8-A37C-6B473AF28FBD}" type="slidenum">
              <a:rPr lang="en-US" smtClean="0"/>
              <a:pPr/>
              <a:t>8</a:t>
            </a:fld>
            <a:endParaRPr lang="en-US" dirty="0"/>
          </a:p>
        </p:txBody>
      </p:sp>
    </p:spTree>
    <p:extLst>
      <p:ext uri="{BB962C8B-B14F-4D97-AF65-F5344CB8AC3E}">
        <p14:creationId xmlns:p14="http://schemas.microsoft.com/office/powerpoint/2010/main" val="2503949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Verdana"/>
                <a:ea typeface="+mn-ea"/>
                <a:cs typeface="+mn-cs"/>
              </a:rPr>
              <a:t>Considerations document showing a new Trial Leader that:</a:t>
            </a:r>
            <a:endParaRPr lang="en-US" sz="1200" kern="1200" dirty="0">
              <a:solidFill>
                <a:schemeClr val="tx1"/>
              </a:solidFill>
              <a:effectLst/>
              <a:latin typeface="Verdana"/>
              <a:ea typeface="+mn-ea"/>
              <a:cs typeface="+mn-cs"/>
            </a:endParaRPr>
          </a:p>
          <a:p>
            <a:pPr lvl="0"/>
            <a:r>
              <a:rPr lang="en-GB" sz="1200" kern="1200" dirty="0">
                <a:solidFill>
                  <a:schemeClr val="tx1"/>
                </a:solidFill>
                <a:effectLst/>
                <a:latin typeface="Verdana"/>
                <a:ea typeface="+mn-ea"/>
                <a:cs typeface="+mn-cs"/>
              </a:rPr>
              <a:t>at protocol concept, incorporate Formative research</a:t>
            </a:r>
            <a:endParaRPr lang="en-US" sz="1200" kern="1200" dirty="0">
              <a:solidFill>
                <a:schemeClr val="tx1"/>
              </a:solidFill>
              <a:effectLst/>
              <a:latin typeface="Verdana"/>
              <a:ea typeface="+mn-ea"/>
              <a:cs typeface="+mn-cs"/>
            </a:endParaRPr>
          </a:p>
          <a:p>
            <a:pPr lvl="0"/>
            <a:r>
              <a:rPr lang="en-GB" sz="1200" kern="1200" dirty="0">
                <a:solidFill>
                  <a:schemeClr val="tx1"/>
                </a:solidFill>
                <a:effectLst/>
                <a:latin typeface="Verdana"/>
                <a:ea typeface="+mn-ea"/>
                <a:cs typeface="+mn-cs"/>
              </a:rPr>
              <a:t>at time for protocol &amp; </a:t>
            </a:r>
            <a:r>
              <a:rPr lang="en-GB" sz="1200" kern="1200" dirty="0" err="1">
                <a:solidFill>
                  <a:schemeClr val="tx1"/>
                </a:solidFill>
                <a:effectLst/>
                <a:latin typeface="Verdana"/>
                <a:ea typeface="+mn-ea"/>
                <a:cs typeface="+mn-cs"/>
              </a:rPr>
              <a:t>icf</a:t>
            </a:r>
            <a:r>
              <a:rPr lang="en-GB" sz="1200" kern="1200" dirty="0">
                <a:solidFill>
                  <a:schemeClr val="tx1"/>
                </a:solidFill>
                <a:effectLst/>
                <a:latin typeface="Verdana"/>
                <a:ea typeface="+mn-ea"/>
                <a:cs typeface="+mn-cs"/>
              </a:rPr>
              <a:t> development, what do I need to consider to insure I am engaging the community- this is the purpose of the considerations document.  </a:t>
            </a:r>
            <a:endParaRPr lang="en-US" sz="1200" kern="1200" dirty="0">
              <a:solidFill>
                <a:schemeClr val="tx1"/>
              </a:solidFill>
              <a:effectLst/>
              <a:latin typeface="Verdana"/>
              <a:ea typeface="+mn-ea"/>
              <a:cs typeface="+mn-cs"/>
            </a:endParaRPr>
          </a:p>
          <a:p>
            <a:r>
              <a:rPr lang="en-US" sz="1200" kern="1200" dirty="0">
                <a:solidFill>
                  <a:schemeClr val="tx1"/>
                </a:solidFill>
                <a:effectLst/>
                <a:latin typeface="Verdana"/>
                <a:ea typeface="+mn-ea"/>
                <a:cs typeface="+mn-cs"/>
              </a:rPr>
              <a:t> </a:t>
            </a:r>
            <a:r>
              <a:rPr lang="en-GB" sz="1200" kern="1200" dirty="0">
                <a:solidFill>
                  <a:schemeClr val="tx1"/>
                </a:solidFill>
                <a:effectLst/>
                <a:latin typeface="Verdana"/>
                <a:ea typeface="+mn-ea"/>
                <a:cs typeface="+mn-cs"/>
              </a:rPr>
              <a:t>And what are the tools for HOW I can implement these principles</a:t>
            </a:r>
            <a:endParaRPr lang="en-US" sz="1200" kern="1200" dirty="0">
              <a:solidFill>
                <a:schemeClr val="tx1"/>
              </a:solidFill>
              <a:effectLst/>
              <a:latin typeface="Verdana"/>
              <a:ea typeface="+mn-ea"/>
              <a:cs typeface="+mn-cs"/>
            </a:endParaRPr>
          </a:p>
          <a:p>
            <a:endParaRPr lang="en-GB" dirty="0"/>
          </a:p>
          <a:p>
            <a:endParaRPr lang="en-GB" dirty="0"/>
          </a:p>
          <a:p>
            <a:r>
              <a:rPr lang="en-GB" dirty="0"/>
              <a:t>To this end, we have designed </a:t>
            </a:r>
            <a:r>
              <a:rPr lang="en-US" dirty="0"/>
              <a:t> </a:t>
            </a:r>
            <a:r>
              <a:rPr lang="en-GB" dirty="0"/>
              <a:t>an operational framework to implement GPP in sponsored trials, based on understanding and appreciation of the participant experience</a:t>
            </a:r>
            <a:r>
              <a:rPr lang="en-US" dirty="0"/>
              <a:t>.  </a:t>
            </a:r>
          </a:p>
          <a:p>
            <a:pPr defTabSz="915662">
              <a:defRPr/>
            </a:pPr>
            <a:r>
              <a:rPr lang="en-US" dirty="0"/>
              <a:t>This is perhaps the first example  of such an </a:t>
            </a:r>
            <a:r>
              <a:rPr lang="en-GB" dirty="0"/>
              <a:t>operational framework designed by a pharma company in partnership with AVAC. I am here to share with you how we approached the challenge.</a:t>
            </a:r>
          </a:p>
          <a:p>
            <a:r>
              <a:rPr lang="en-GB" dirty="0"/>
              <a:t>- </a:t>
            </a:r>
            <a:r>
              <a:rPr lang="en-US" dirty="0"/>
              <a:t>we are collaborating with non-Pharma GPP key leaders to optimize our company operational framework to implement GPP…</a:t>
            </a:r>
            <a:endParaRPr lang="en-GB" dirty="0"/>
          </a:p>
          <a:p>
            <a:endParaRPr lang="en-US" dirty="0"/>
          </a:p>
        </p:txBody>
      </p:sp>
      <p:sp>
        <p:nvSpPr>
          <p:cNvPr id="4" name="Slide Number Placeholder 3"/>
          <p:cNvSpPr>
            <a:spLocks noGrp="1"/>
          </p:cNvSpPr>
          <p:nvPr>
            <p:ph type="sldNum" sz="quarter" idx="5"/>
          </p:nvPr>
        </p:nvSpPr>
        <p:spPr/>
        <p:txBody>
          <a:bodyPr/>
          <a:lstStyle/>
          <a:p>
            <a:fld id="{65BB8463-FF47-4AB8-A37C-6B473AF28FBD}" type="slidenum">
              <a:rPr lang="en-US" smtClean="0"/>
              <a:pPr/>
              <a:t>9</a:t>
            </a:fld>
            <a:endParaRPr lang="en-US" dirty="0"/>
          </a:p>
        </p:txBody>
      </p:sp>
    </p:spTree>
    <p:extLst>
      <p:ext uri="{BB962C8B-B14F-4D97-AF65-F5344CB8AC3E}">
        <p14:creationId xmlns:p14="http://schemas.microsoft.com/office/powerpoint/2010/main" val="3448437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10.xml"/><Relationship Id="rId2" Type="http://schemas.openxmlformats.org/officeDocument/2006/relationships/tags" Target="../tags/tag1.xml"/><Relationship Id="rId1" Type="http://schemas.openxmlformats.org/officeDocument/2006/relationships/vmlDrawing" Target="../drawings/vmlDrawing1.vml"/><Relationship Id="rId5" Type="http://schemas.openxmlformats.org/officeDocument/2006/relationships/image" Target="../media/image10.emf"/><Relationship Id="rId4" Type="http://schemas.openxmlformats.org/officeDocument/2006/relationships/oleObject" Target="../embeddings/oleObject1.bin"/></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horizontal a">
    <p:spTree>
      <p:nvGrpSpPr>
        <p:cNvPr id="1" name=""/>
        <p:cNvGrpSpPr/>
        <p:nvPr/>
      </p:nvGrpSpPr>
      <p:grpSpPr>
        <a:xfrm>
          <a:off x="0" y="0"/>
          <a:ext cx="0" cy="0"/>
          <a:chOff x="0" y="0"/>
          <a:chExt cx="0" cy="0"/>
        </a:xfrm>
      </p:grpSpPr>
      <p:sp>
        <p:nvSpPr>
          <p:cNvPr id="12" name="Text Placeholder 8"/>
          <p:cNvSpPr>
            <a:spLocks noGrp="1"/>
          </p:cNvSpPr>
          <p:nvPr>
            <p:ph type="body" sz="quarter" idx="10" hasCustomPrompt="1"/>
          </p:nvPr>
        </p:nvSpPr>
        <p:spPr>
          <a:xfrm>
            <a:off x="419488" y="3815568"/>
            <a:ext cx="4159250" cy="293054"/>
          </a:xfrm>
          <a:prstGeom prst="rect">
            <a:avLst/>
          </a:prstGeom>
        </p:spPr>
        <p:txBody>
          <a:bodyPr vert="horz"/>
          <a:lstStyle/>
          <a:p>
            <a:pPr lvl="0"/>
            <a:r>
              <a:rPr lang="en-US" dirty="0"/>
              <a:t>Presentation Subtitle goes here</a:t>
            </a:r>
          </a:p>
        </p:txBody>
      </p:sp>
      <p:sp>
        <p:nvSpPr>
          <p:cNvPr id="20" name="Text Placeholder 19"/>
          <p:cNvSpPr>
            <a:spLocks noGrp="1"/>
          </p:cNvSpPr>
          <p:nvPr>
            <p:ph type="body" sz="quarter" idx="11" hasCustomPrompt="1"/>
          </p:nvPr>
        </p:nvSpPr>
        <p:spPr>
          <a:xfrm>
            <a:off x="419101" y="4139804"/>
            <a:ext cx="5277213" cy="447675"/>
          </a:xfrm>
        </p:spPr>
        <p:txBody>
          <a:bodyPr>
            <a:normAutofit/>
          </a:bodyPr>
          <a:lstStyle>
            <a:lvl1pPr>
              <a:defRPr sz="1300" b="0" i="0" baseline="0"/>
            </a:lvl1pPr>
          </a:lstStyle>
          <a:p>
            <a:pPr lvl="0"/>
            <a:r>
              <a:rPr lang="en-US" dirty="0"/>
              <a:t>Presenter Title | Legal Entity | Date</a:t>
            </a:r>
          </a:p>
        </p:txBody>
      </p:sp>
      <p:sp>
        <p:nvSpPr>
          <p:cNvPr id="3" name="Text Placeholder 2"/>
          <p:cNvSpPr>
            <a:spLocks noGrp="1"/>
          </p:cNvSpPr>
          <p:nvPr>
            <p:ph type="body" sz="quarter" idx="12"/>
          </p:nvPr>
        </p:nvSpPr>
        <p:spPr>
          <a:xfrm>
            <a:off x="419048" y="2580334"/>
            <a:ext cx="7417955" cy="938252"/>
          </a:xfrm>
        </p:spPr>
        <p:txBody>
          <a:bodyPr anchor="ctr">
            <a:normAutofit/>
          </a:bodyPr>
          <a:lstStyle>
            <a:lvl1pPr>
              <a:defRPr sz="3000">
                <a:solidFill>
                  <a:schemeClr val="bg1"/>
                </a:solidFill>
              </a:defRPr>
            </a:lvl1pPr>
          </a:lstStyle>
          <a:p>
            <a:pPr lvl="0"/>
            <a:r>
              <a:rPr lang="en-US"/>
              <a:t>Edit Master text styles</a:t>
            </a:r>
          </a:p>
        </p:txBody>
      </p:sp>
    </p:spTree>
    <p:extLst>
      <p:ext uri="{BB962C8B-B14F-4D97-AF65-F5344CB8AC3E}">
        <p14:creationId xmlns:p14="http://schemas.microsoft.com/office/powerpoint/2010/main" val="3598722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713" indent="0" algn="ctr">
              <a:buNone/>
              <a:defRPr sz="1500"/>
            </a:lvl2pPr>
            <a:lvl3pPr marL="685443" indent="0" algn="ctr">
              <a:buNone/>
              <a:defRPr sz="1400"/>
            </a:lvl3pPr>
            <a:lvl4pPr marL="1028165" indent="0" algn="ctr">
              <a:buNone/>
              <a:defRPr sz="1200"/>
            </a:lvl4pPr>
            <a:lvl5pPr marL="1370886" indent="0" algn="ctr">
              <a:buNone/>
              <a:defRPr sz="1200"/>
            </a:lvl5pPr>
            <a:lvl6pPr marL="1713617" indent="0" algn="ctr">
              <a:buNone/>
              <a:defRPr sz="1200"/>
            </a:lvl6pPr>
            <a:lvl7pPr marL="2056328" indent="0" algn="ctr">
              <a:buNone/>
              <a:defRPr sz="1200"/>
            </a:lvl7pPr>
            <a:lvl8pPr marL="2399040" indent="0" algn="ctr">
              <a:buNone/>
              <a:defRPr sz="1200"/>
            </a:lvl8pPr>
            <a:lvl9pPr marL="2741753" indent="0" algn="ctr">
              <a:buNone/>
              <a:defRPr sz="1200"/>
            </a:lvl9pPr>
          </a:lstStyle>
          <a:p>
            <a:r>
              <a:rPr lang="en-US"/>
              <a:t>Click to edit Master subtitle style</a:t>
            </a:r>
          </a:p>
        </p:txBody>
      </p:sp>
      <p:sp>
        <p:nvSpPr>
          <p:cNvPr id="4" name="Date Placeholder 3"/>
          <p:cNvSpPr>
            <a:spLocks noGrp="1"/>
          </p:cNvSpPr>
          <p:nvPr>
            <p:ph type="dt" sz="half" idx="10"/>
          </p:nvPr>
        </p:nvSpPr>
        <p:spPr>
          <a:xfrm>
            <a:off x="628650" y="4767264"/>
            <a:ext cx="2057400" cy="273844"/>
          </a:xfrm>
          <a:prstGeom prst="rect">
            <a:avLst/>
          </a:prstGeom>
        </p:spPr>
        <p:txBody>
          <a:bodyPr lIns="68549" tIns="34289" rIns="68549" bIns="34289"/>
          <a:lstStyle/>
          <a:p>
            <a:pPr defTabSz="685361"/>
            <a:endParaRPr lang="en-AU" sz="1400">
              <a:solidFill>
                <a:srgbClr val="505050"/>
              </a:solidFill>
            </a:endParaRPr>
          </a:p>
        </p:txBody>
      </p:sp>
      <p:sp>
        <p:nvSpPr>
          <p:cNvPr id="5" name="Footer Placeholder 4"/>
          <p:cNvSpPr>
            <a:spLocks noGrp="1"/>
          </p:cNvSpPr>
          <p:nvPr>
            <p:ph type="ftr" sz="quarter" idx="11"/>
          </p:nvPr>
        </p:nvSpPr>
        <p:spPr>
          <a:xfrm>
            <a:off x="3028950" y="4767264"/>
            <a:ext cx="3086100" cy="273844"/>
          </a:xfrm>
          <a:prstGeom prst="rect">
            <a:avLst/>
          </a:prstGeom>
        </p:spPr>
        <p:txBody>
          <a:bodyPr lIns="68549" tIns="34289" rIns="68549" bIns="34289"/>
          <a:lstStyle/>
          <a:p>
            <a:pPr defTabSz="685361"/>
            <a:endParaRPr lang="en-AU" sz="1400">
              <a:solidFill>
                <a:srgbClr val="505050"/>
              </a:solidFill>
            </a:endParaRPr>
          </a:p>
        </p:txBody>
      </p:sp>
      <p:sp>
        <p:nvSpPr>
          <p:cNvPr id="6" name="Slide Number Placeholder 5"/>
          <p:cNvSpPr>
            <a:spLocks noGrp="1"/>
          </p:cNvSpPr>
          <p:nvPr>
            <p:ph type="sldNum" sz="quarter" idx="12"/>
          </p:nvPr>
        </p:nvSpPr>
        <p:spPr>
          <a:xfrm>
            <a:off x="6457950" y="4767264"/>
            <a:ext cx="2057400" cy="273844"/>
          </a:xfrm>
          <a:prstGeom prst="rect">
            <a:avLst/>
          </a:prstGeom>
        </p:spPr>
        <p:txBody>
          <a:bodyPr lIns="68549" tIns="34289" rIns="68549" bIns="34289"/>
          <a:lstStyle/>
          <a:p>
            <a:pPr defTabSz="685361"/>
            <a:fld id="{C7E96ED9-A49D-432A-9708-CF545C1923F9}" type="slidenum">
              <a:rPr lang="en-AU" sz="1400" smtClean="0">
                <a:solidFill>
                  <a:srgbClr val="505050"/>
                </a:solidFill>
              </a:rPr>
              <a:pPr defTabSz="685361"/>
              <a:t>‹#›</a:t>
            </a:fld>
            <a:endParaRPr lang="en-AU" sz="1400">
              <a:solidFill>
                <a:srgbClr val="505050"/>
              </a:solidFill>
            </a:endParaRPr>
          </a:p>
        </p:txBody>
      </p:sp>
    </p:spTree>
    <p:extLst>
      <p:ext uri="{BB962C8B-B14F-4D97-AF65-F5344CB8AC3E}">
        <p14:creationId xmlns:p14="http://schemas.microsoft.com/office/powerpoint/2010/main" val="140724895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OL 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1" y="113728"/>
            <a:ext cx="8229600" cy="743522"/>
          </a:xfrm>
        </p:spPr>
        <p:txBody>
          <a:bodyPr/>
          <a:lstStyle/>
          <a:p>
            <a:r>
              <a:rPr lang="en-US"/>
              <a:t>Click to edit Master title style</a:t>
            </a:r>
          </a:p>
        </p:txBody>
      </p:sp>
    </p:spTree>
    <p:extLst>
      <p:ext uri="{BB962C8B-B14F-4D97-AF65-F5344CB8AC3E}">
        <p14:creationId xmlns:p14="http://schemas.microsoft.com/office/powerpoint/2010/main" val="109051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464769" y="922091"/>
            <a:ext cx="8242857" cy="3394472"/>
          </a:xfrm>
          <a:prstGeom prst="rect">
            <a:avLst/>
          </a:prstGeom>
        </p:spPr>
        <p:txBody>
          <a:bodyPr vert="horz" lIns="91440" tIns="45720" rIns="91440" bIns="45720" rtlCol="0">
            <a:normAutofit/>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p:txBody>
      </p:sp>
    </p:spTree>
    <p:extLst>
      <p:ext uri="{BB962C8B-B14F-4D97-AF65-F5344CB8AC3E}">
        <p14:creationId xmlns:p14="http://schemas.microsoft.com/office/powerpoint/2010/main" val="296276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Janssen logo – professional a">
    <p:spTree>
      <p:nvGrpSpPr>
        <p:cNvPr id="1" name=""/>
        <p:cNvGrpSpPr/>
        <p:nvPr/>
      </p:nvGrpSpPr>
      <p:grpSpPr>
        <a:xfrm>
          <a:off x="0" y="0"/>
          <a:ext cx="0" cy="0"/>
          <a:chOff x="0" y="0"/>
          <a:chExt cx="0" cy="0"/>
        </a:xfrm>
      </p:grpSpPr>
    </p:spTree>
    <p:extLst>
      <p:ext uri="{BB962C8B-B14F-4D97-AF65-F5344CB8AC3E}">
        <p14:creationId xmlns:p14="http://schemas.microsoft.com/office/powerpoint/2010/main" val="9800312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divider title style</a:t>
            </a:r>
          </a:p>
        </p:txBody>
      </p:sp>
      <p:sp>
        <p:nvSpPr>
          <p:cNvPr id="3" name="Text Placeholder 2"/>
          <p:cNvSpPr>
            <a:spLocks noGrp="1"/>
          </p:cNvSpPr>
          <p:nvPr>
            <p:ph idx="1"/>
          </p:nvPr>
        </p:nvSpPr>
        <p:spPr>
          <a:xfrm>
            <a:off x="430557" y="3557935"/>
            <a:ext cx="4089822" cy="325084"/>
          </a:xfrm>
          <a:prstGeom prst="rect">
            <a:avLst/>
          </a:prstGeom>
        </p:spPr>
        <p:txBody>
          <a:bodyPr vert="horz" lIns="91440" tIns="45720" rIns="91440" bIns="45720" rtlCol="0">
            <a:normAutofit/>
          </a:bodyPr>
          <a:lstStyle/>
          <a:p>
            <a:pPr lvl="0"/>
            <a:r>
              <a:rPr lang="en-US" dirty="0"/>
              <a:t>Presentation subtitle goes here</a:t>
            </a:r>
          </a:p>
        </p:txBody>
      </p:sp>
    </p:spTree>
    <p:extLst>
      <p:ext uri="{BB962C8B-B14F-4D97-AF65-F5344CB8AC3E}">
        <p14:creationId xmlns:p14="http://schemas.microsoft.com/office/powerpoint/2010/main" val="1193211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Bullet Points">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E52AC6A-C074-3D46-B74D-77F8C9530AC3}"/>
              </a:ext>
            </a:extLst>
          </p:cNvPr>
          <p:cNvSpPr/>
          <p:nvPr userDrawn="1"/>
        </p:nvSpPr>
        <p:spPr>
          <a:xfrm>
            <a:off x="-56763" y="0"/>
            <a:ext cx="4522437"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2" name="Title 11"/>
          <p:cNvSpPr>
            <a:spLocks noGrp="1"/>
          </p:cNvSpPr>
          <p:nvPr>
            <p:ph type="title" hasCustomPrompt="1"/>
          </p:nvPr>
        </p:nvSpPr>
        <p:spPr>
          <a:xfrm>
            <a:off x="4907481" y="113728"/>
            <a:ext cx="2565829" cy="743522"/>
          </a:xfrm>
        </p:spPr>
        <p:txBody>
          <a:bodyPr/>
          <a:lstStyle>
            <a:lvl1pPr>
              <a:defRPr>
                <a:solidFill>
                  <a:schemeClr val="bg1"/>
                </a:solidFill>
              </a:defRPr>
            </a:lvl1pPr>
          </a:lstStyle>
          <a:p>
            <a:r>
              <a:rPr lang="en-US" dirty="0"/>
              <a:t>Click to edit title style</a:t>
            </a:r>
          </a:p>
        </p:txBody>
      </p:sp>
      <p:sp>
        <p:nvSpPr>
          <p:cNvPr id="13" name="Text Placeholder 2"/>
          <p:cNvSpPr>
            <a:spLocks noGrp="1"/>
          </p:cNvSpPr>
          <p:nvPr>
            <p:ph idx="1" hasCustomPrompt="1"/>
          </p:nvPr>
        </p:nvSpPr>
        <p:spPr>
          <a:xfrm>
            <a:off x="4907481" y="922091"/>
            <a:ext cx="3306286" cy="3394472"/>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04667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2" name="Title 11"/>
          <p:cNvSpPr>
            <a:spLocks noGrp="1"/>
          </p:cNvSpPr>
          <p:nvPr>
            <p:ph type="title" hasCustomPrompt="1"/>
          </p:nvPr>
        </p:nvSpPr>
        <p:spPr>
          <a:xfrm>
            <a:off x="4907481" y="113728"/>
            <a:ext cx="2565829" cy="743522"/>
          </a:xfrm>
        </p:spPr>
        <p:txBody>
          <a:bodyPr/>
          <a:lstStyle>
            <a:lvl1pPr>
              <a:defRPr>
                <a:solidFill>
                  <a:schemeClr val="bg1"/>
                </a:solidFill>
              </a:defRPr>
            </a:lvl1pPr>
          </a:lstStyle>
          <a:p>
            <a:r>
              <a:rPr lang="en-US" dirty="0"/>
              <a:t>Click to edit title style</a:t>
            </a:r>
          </a:p>
        </p:txBody>
      </p:sp>
      <p:sp>
        <p:nvSpPr>
          <p:cNvPr id="13" name="Text Placeholder 2"/>
          <p:cNvSpPr>
            <a:spLocks noGrp="1"/>
          </p:cNvSpPr>
          <p:nvPr>
            <p:ph idx="1" hasCustomPrompt="1"/>
          </p:nvPr>
        </p:nvSpPr>
        <p:spPr>
          <a:xfrm>
            <a:off x="4907481" y="922091"/>
            <a:ext cx="3306286" cy="3394472"/>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09125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69" y="922091"/>
            <a:ext cx="8242857"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02597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464769" y="922091"/>
            <a:ext cx="8242857" cy="3394472"/>
          </a:xfrm>
          <a:prstGeom prst="rect">
            <a:avLst/>
          </a:prstGeom>
        </p:spPr>
        <p:txBody>
          <a:bodyPr vert="horz" lIns="91440" tIns="45720" rIns="91440" bIns="45720" rtlCol="0">
            <a:normAutofit/>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p:txBody>
      </p:sp>
    </p:spTree>
    <p:extLst>
      <p:ext uri="{BB962C8B-B14F-4D97-AF65-F5344CB8AC3E}">
        <p14:creationId xmlns:p14="http://schemas.microsoft.com/office/powerpoint/2010/main" val="18454518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picture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8" name="Content Placeholder 7"/>
          <p:cNvSpPr>
            <a:spLocks noGrp="1"/>
          </p:cNvSpPr>
          <p:nvPr>
            <p:ph sz="quarter" idx="11"/>
          </p:nvPr>
        </p:nvSpPr>
        <p:spPr>
          <a:xfrm>
            <a:off x="465139" y="959644"/>
            <a:ext cx="4103687" cy="3432572"/>
          </a:xfrm>
        </p:spPr>
        <p:txBody>
          <a:bodyPr>
            <a:normAutofit/>
          </a:bodyPr>
          <a:lstStyle>
            <a:lvl1pPr marL="0" indent="0">
              <a:buNone/>
              <a:defRPr sz="1400"/>
            </a:lvl1pPr>
            <a:lvl2pPr>
              <a:defRPr sz="1200"/>
            </a:lvl2pPr>
            <a:lvl3pPr>
              <a:defRPr sz="1050"/>
            </a:lvl3pPr>
            <a:lvl4pPr>
              <a:defRPr sz="800"/>
            </a:lvl4pPr>
          </a:lstStyle>
          <a:p>
            <a:pPr lvl="0"/>
            <a:r>
              <a:rPr lang="en-US" dirty="0"/>
              <a:t>Click to edit Master text styles</a:t>
            </a:r>
          </a:p>
        </p:txBody>
      </p:sp>
      <p:sp>
        <p:nvSpPr>
          <p:cNvPr id="10" name="Picture Placeholder 9"/>
          <p:cNvSpPr>
            <a:spLocks noGrp="1"/>
          </p:cNvSpPr>
          <p:nvPr>
            <p:ph type="pic" sz="quarter" idx="12"/>
          </p:nvPr>
        </p:nvSpPr>
        <p:spPr>
          <a:xfrm>
            <a:off x="4757738" y="959644"/>
            <a:ext cx="4006850" cy="3439716"/>
          </a:xfrm>
        </p:spPr>
        <p:txBody>
          <a:bodyPr/>
          <a:lstStyle/>
          <a:p>
            <a:endParaRPr lang="en-US"/>
          </a:p>
        </p:txBody>
      </p:sp>
    </p:spTree>
    <p:extLst>
      <p:ext uri="{BB962C8B-B14F-4D97-AF65-F5344CB8AC3E}">
        <p14:creationId xmlns:p14="http://schemas.microsoft.com/office/powerpoint/2010/main" val="2959346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69" y="922091"/>
            <a:ext cx="8242857"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36328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text on right">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4660901" y="959644"/>
            <a:ext cx="4103687" cy="3432572"/>
          </a:xfrm>
        </p:spPr>
        <p:txBody>
          <a:bodyPr>
            <a:normAutofit/>
          </a:bodyPr>
          <a:lstStyle>
            <a:lvl1pPr marL="0" indent="0">
              <a:buNone/>
              <a:defRPr sz="1400"/>
            </a:lvl1pPr>
            <a:lvl2pPr>
              <a:defRPr sz="1200"/>
            </a:lvl2pPr>
            <a:lvl3pPr>
              <a:defRPr sz="1050"/>
            </a:lvl3pPr>
            <a:lvl4pPr>
              <a:defRPr sz="800"/>
            </a:lvl4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10" name="Picture Placeholder 9"/>
          <p:cNvSpPr>
            <a:spLocks noGrp="1"/>
          </p:cNvSpPr>
          <p:nvPr>
            <p:ph type="pic" sz="quarter" idx="12"/>
          </p:nvPr>
        </p:nvSpPr>
        <p:spPr>
          <a:xfrm>
            <a:off x="464767" y="959644"/>
            <a:ext cx="4006850" cy="3439716"/>
          </a:xfrm>
        </p:spPr>
        <p:txBody>
          <a:bodyPr/>
          <a:lstStyle/>
          <a:p>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s with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8" name="Content Placeholder 7"/>
          <p:cNvSpPr>
            <a:spLocks noGrp="1"/>
          </p:cNvSpPr>
          <p:nvPr>
            <p:ph sz="quarter" idx="11"/>
          </p:nvPr>
        </p:nvSpPr>
        <p:spPr>
          <a:xfrm>
            <a:off x="465139" y="959644"/>
            <a:ext cx="4023360" cy="3432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7"/>
          <p:cNvSpPr>
            <a:spLocks noGrp="1"/>
          </p:cNvSpPr>
          <p:nvPr>
            <p:ph sz="quarter" idx="13"/>
          </p:nvPr>
        </p:nvSpPr>
        <p:spPr>
          <a:xfrm>
            <a:off x="4660901" y="966788"/>
            <a:ext cx="4023360" cy="3432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lumns no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8" name="Content Placeholder 7"/>
          <p:cNvSpPr>
            <a:spLocks noGrp="1"/>
          </p:cNvSpPr>
          <p:nvPr>
            <p:ph sz="quarter" idx="11"/>
          </p:nvPr>
        </p:nvSpPr>
        <p:spPr>
          <a:xfrm>
            <a:off x="465139" y="959644"/>
            <a:ext cx="4023360" cy="3432572"/>
          </a:xfrm>
        </p:spPr>
        <p:txBody>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7"/>
          <p:cNvSpPr>
            <a:spLocks noGrp="1"/>
          </p:cNvSpPr>
          <p:nvPr>
            <p:ph sz="quarter" idx="13"/>
          </p:nvPr>
        </p:nvSpPr>
        <p:spPr>
          <a:xfrm>
            <a:off x="4660901" y="966788"/>
            <a:ext cx="4023360" cy="3432572"/>
          </a:xfrm>
        </p:spPr>
        <p:txBody>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10" name="Picture Placeholder 9"/>
          <p:cNvSpPr>
            <a:spLocks noGrp="1"/>
          </p:cNvSpPr>
          <p:nvPr>
            <p:ph type="pic" sz="quarter" idx="12"/>
          </p:nvPr>
        </p:nvSpPr>
        <p:spPr>
          <a:xfrm>
            <a:off x="464766" y="959644"/>
            <a:ext cx="8242859" cy="3439716"/>
          </a:xfrm>
        </p:spPr>
        <p:txBody>
          <a:bodyPr/>
          <a:lstStyle/>
          <a:p>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divider title style</a:t>
            </a:r>
          </a:p>
        </p:txBody>
      </p:sp>
      <p:sp>
        <p:nvSpPr>
          <p:cNvPr id="3" name="Text Placeholder 2"/>
          <p:cNvSpPr>
            <a:spLocks noGrp="1"/>
          </p:cNvSpPr>
          <p:nvPr>
            <p:ph idx="1"/>
          </p:nvPr>
        </p:nvSpPr>
        <p:spPr>
          <a:xfrm>
            <a:off x="430557" y="3557935"/>
            <a:ext cx="4089822" cy="325084"/>
          </a:xfrm>
          <a:prstGeom prst="rect">
            <a:avLst/>
          </a:prstGeom>
        </p:spPr>
        <p:txBody>
          <a:bodyPr vert="horz" lIns="91440" tIns="45720" rIns="91440" bIns="45720" rtlCol="0">
            <a:normAutofit/>
          </a:bodyPr>
          <a:lstStyle/>
          <a:p>
            <a:pPr lvl="0"/>
            <a:r>
              <a:rPr lang="en-US" dirty="0"/>
              <a:t>Presentation subtitle goes here</a:t>
            </a:r>
          </a:p>
        </p:txBody>
      </p:sp>
    </p:spTree>
    <p:extLst>
      <p:ext uri="{BB962C8B-B14F-4D97-AF65-F5344CB8AC3E}">
        <p14:creationId xmlns:p14="http://schemas.microsoft.com/office/powerpoint/2010/main" val="3111867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69" y="922091"/>
            <a:ext cx="8242857"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908481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464769" y="922091"/>
            <a:ext cx="8242857" cy="3394472"/>
          </a:xfrm>
          <a:prstGeom prst="rect">
            <a:avLst/>
          </a:prstGeom>
        </p:spPr>
        <p:txBody>
          <a:bodyPr vert="horz" lIns="91440" tIns="45720" rIns="91440" bIns="45720" rtlCol="0">
            <a:normAutofit/>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p:txBody>
      </p:sp>
    </p:spTree>
    <p:extLst>
      <p:ext uri="{BB962C8B-B14F-4D97-AF65-F5344CB8AC3E}">
        <p14:creationId xmlns:p14="http://schemas.microsoft.com/office/powerpoint/2010/main" val="2749323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picture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8" name="Content Placeholder 7"/>
          <p:cNvSpPr>
            <a:spLocks noGrp="1"/>
          </p:cNvSpPr>
          <p:nvPr>
            <p:ph sz="quarter" idx="11"/>
          </p:nvPr>
        </p:nvSpPr>
        <p:spPr>
          <a:xfrm>
            <a:off x="465139" y="959644"/>
            <a:ext cx="4103687" cy="3432572"/>
          </a:xfrm>
        </p:spPr>
        <p:txBody>
          <a:bodyPr>
            <a:normAutofit/>
          </a:bodyPr>
          <a:lstStyle>
            <a:lvl1pPr marL="0" indent="0">
              <a:buNone/>
              <a:defRPr sz="1400"/>
            </a:lvl1pPr>
            <a:lvl2pPr>
              <a:defRPr sz="1200"/>
            </a:lvl2pPr>
            <a:lvl3pPr>
              <a:defRPr sz="1050"/>
            </a:lvl3pPr>
            <a:lvl4pPr>
              <a:defRPr sz="800"/>
            </a:lvl4pPr>
          </a:lstStyle>
          <a:p>
            <a:pPr lvl="0"/>
            <a:r>
              <a:rPr lang="en-US" dirty="0"/>
              <a:t>Click to edit Master text styles</a:t>
            </a:r>
          </a:p>
        </p:txBody>
      </p:sp>
      <p:sp>
        <p:nvSpPr>
          <p:cNvPr id="10" name="Picture Placeholder 9"/>
          <p:cNvSpPr>
            <a:spLocks noGrp="1"/>
          </p:cNvSpPr>
          <p:nvPr>
            <p:ph type="pic" sz="quarter" idx="12"/>
          </p:nvPr>
        </p:nvSpPr>
        <p:spPr>
          <a:xfrm>
            <a:off x="4757738" y="959644"/>
            <a:ext cx="4006850" cy="3439716"/>
          </a:xfrm>
        </p:spPr>
        <p:txBody>
          <a:bodyPr/>
          <a:lstStyle/>
          <a:p>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text on right">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4660901" y="959644"/>
            <a:ext cx="4103687" cy="3432572"/>
          </a:xfrm>
        </p:spPr>
        <p:txBody>
          <a:bodyPr>
            <a:normAutofit/>
          </a:bodyPr>
          <a:lstStyle>
            <a:lvl1pPr marL="0" indent="0">
              <a:buNone/>
              <a:defRPr sz="1400"/>
            </a:lvl1pPr>
            <a:lvl2pPr>
              <a:defRPr sz="1200"/>
            </a:lvl2pPr>
            <a:lvl3pPr>
              <a:defRPr sz="1050"/>
            </a:lvl3pPr>
            <a:lvl4pPr>
              <a:defRPr sz="800"/>
            </a:lvl4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10" name="Picture Placeholder 9"/>
          <p:cNvSpPr>
            <a:spLocks noGrp="1"/>
          </p:cNvSpPr>
          <p:nvPr>
            <p:ph type="pic" sz="quarter" idx="12"/>
          </p:nvPr>
        </p:nvSpPr>
        <p:spPr>
          <a:xfrm>
            <a:off x="464767" y="959644"/>
            <a:ext cx="4006850" cy="3439716"/>
          </a:xfrm>
        </p:spPr>
        <p:txBody>
          <a:bodyPr/>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plain a">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457200" y="788831"/>
            <a:ext cx="8229600" cy="857250"/>
          </a:xfrm>
          <a:prstGeom prst="rect">
            <a:avLst/>
          </a:prstGeom>
        </p:spPr>
        <p:txBody>
          <a:bodyPr vert="horz" lIns="91440" tIns="45720" rIns="91440" bIns="45720" rtlCol="0" anchor="ctr">
            <a:noAutofit/>
          </a:bodyPr>
          <a:lstStyle/>
          <a:p>
            <a:r>
              <a:rPr lang="en-US" dirty="0"/>
              <a:t>Click to edit Master title style</a:t>
            </a:r>
          </a:p>
        </p:txBody>
      </p:sp>
      <p:sp>
        <p:nvSpPr>
          <p:cNvPr id="14" name="Text Placeholder 13"/>
          <p:cNvSpPr>
            <a:spLocks noGrp="1"/>
          </p:cNvSpPr>
          <p:nvPr>
            <p:ph type="body" sz="quarter" idx="13"/>
          </p:nvPr>
        </p:nvSpPr>
        <p:spPr>
          <a:xfrm>
            <a:off x="446136" y="1550123"/>
            <a:ext cx="7572375" cy="404813"/>
          </a:xfrm>
        </p:spPr>
        <p:txBody>
          <a:bodyPr/>
          <a:lstStyle/>
          <a:p>
            <a:pPr lvl="0"/>
            <a:r>
              <a:rPr lang="en-US" dirty="0"/>
              <a:t>Click to edit Master text styles</a:t>
            </a:r>
          </a:p>
        </p:txBody>
      </p:sp>
      <p:sp>
        <p:nvSpPr>
          <p:cNvPr id="16" name="Text Placeholder 15"/>
          <p:cNvSpPr>
            <a:spLocks noGrp="1"/>
          </p:cNvSpPr>
          <p:nvPr>
            <p:ph type="body" sz="quarter" idx="14"/>
          </p:nvPr>
        </p:nvSpPr>
        <p:spPr>
          <a:xfrm>
            <a:off x="474663" y="2679677"/>
            <a:ext cx="7827962" cy="320279"/>
          </a:xfrm>
        </p:spPr>
        <p:txBody>
          <a:bodyPr/>
          <a:lstStyle>
            <a:lvl1pPr>
              <a:defRPr b="0">
                <a:solidFill>
                  <a:schemeClr val="accent1"/>
                </a:solidFill>
              </a:defRPr>
            </a:lvl1pPr>
          </a:lstStyle>
          <a:p>
            <a:pPr lvl="0"/>
            <a:r>
              <a:rPr lang="en-US" dirty="0"/>
              <a:t>Click to edit Master text styles</a:t>
            </a:r>
          </a:p>
        </p:txBody>
      </p:sp>
      <p:sp>
        <p:nvSpPr>
          <p:cNvPr id="19" name="Text Placeholder 18"/>
          <p:cNvSpPr>
            <a:spLocks noGrp="1"/>
          </p:cNvSpPr>
          <p:nvPr>
            <p:ph type="body" sz="quarter" idx="15"/>
          </p:nvPr>
        </p:nvSpPr>
        <p:spPr>
          <a:xfrm>
            <a:off x="455613" y="3035405"/>
            <a:ext cx="7866062" cy="361950"/>
          </a:xfrm>
        </p:spPr>
        <p:txBody>
          <a:bodyPr/>
          <a:lstStyle>
            <a:lvl1pPr>
              <a:defRPr b="0">
                <a:solidFill>
                  <a:schemeClr val="tx2"/>
                </a:solidFill>
              </a:defRPr>
            </a:lvl1pPr>
          </a:lstStyle>
          <a:p>
            <a:pPr lvl="0"/>
            <a:r>
              <a:rPr lang="en-US" dirty="0"/>
              <a:t>Click to edit Master text styles</a:t>
            </a:r>
          </a:p>
        </p:txBody>
      </p:sp>
      <p:sp>
        <p:nvSpPr>
          <p:cNvPr id="21" name="Text Placeholder 20"/>
          <p:cNvSpPr>
            <a:spLocks noGrp="1"/>
          </p:cNvSpPr>
          <p:nvPr>
            <p:ph type="body" sz="quarter" idx="16"/>
          </p:nvPr>
        </p:nvSpPr>
        <p:spPr>
          <a:xfrm>
            <a:off x="455613" y="3724275"/>
            <a:ext cx="7904162" cy="426244"/>
          </a:xfrm>
        </p:spPr>
        <p:txBody>
          <a:bodyPr>
            <a:normAutofit/>
          </a:bodyPr>
          <a:lstStyle>
            <a:lvl1pPr>
              <a:defRPr sz="1500" b="0" i="1"/>
            </a:lvl1pPr>
          </a:lstStyle>
          <a:p>
            <a:pPr lvl="0"/>
            <a:r>
              <a:rPr lang="en-US" dirty="0"/>
              <a:t>Click to edit Master text styles</a:t>
            </a:r>
          </a:p>
        </p:txBody>
      </p:sp>
    </p:spTree>
    <p:extLst>
      <p:ext uri="{BB962C8B-B14F-4D97-AF65-F5344CB8AC3E}">
        <p14:creationId xmlns:p14="http://schemas.microsoft.com/office/powerpoint/2010/main" val="2860300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s with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8" name="Content Placeholder 7"/>
          <p:cNvSpPr>
            <a:spLocks noGrp="1"/>
          </p:cNvSpPr>
          <p:nvPr>
            <p:ph sz="quarter" idx="11"/>
          </p:nvPr>
        </p:nvSpPr>
        <p:spPr>
          <a:xfrm>
            <a:off x="465139" y="959644"/>
            <a:ext cx="4023360" cy="3432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7"/>
          <p:cNvSpPr>
            <a:spLocks noGrp="1"/>
          </p:cNvSpPr>
          <p:nvPr>
            <p:ph sz="quarter" idx="13"/>
          </p:nvPr>
        </p:nvSpPr>
        <p:spPr>
          <a:xfrm>
            <a:off x="4660901" y="966788"/>
            <a:ext cx="4023360" cy="3432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no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8" name="Content Placeholder 7"/>
          <p:cNvSpPr>
            <a:spLocks noGrp="1"/>
          </p:cNvSpPr>
          <p:nvPr>
            <p:ph sz="quarter" idx="11"/>
          </p:nvPr>
        </p:nvSpPr>
        <p:spPr>
          <a:xfrm>
            <a:off x="465139" y="959644"/>
            <a:ext cx="4023360" cy="3432572"/>
          </a:xfrm>
        </p:spPr>
        <p:txBody>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7"/>
          <p:cNvSpPr>
            <a:spLocks noGrp="1"/>
          </p:cNvSpPr>
          <p:nvPr>
            <p:ph sz="quarter" idx="13"/>
          </p:nvPr>
        </p:nvSpPr>
        <p:spPr>
          <a:xfrm>
            <a:off x="4660901" y="966788"/>
            <a:ext cx="4023360" cy="3432572"/>
          </a:xfrm>
        </p:spPr>
        <p:txBody>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10" name="Picture Placeholder 9"/>
          <p:cNvSpPr>
            <a:spLocks noGrp="1"/>
          </p:cNvSpPr>
          <p:nvPr>
            <p:ph type="pic" sz="quarter" idx="12"/>
          </p:nvPr>
        </p:nvSpPr>
        <p:spPr>
          <a:xfrm>
            <a:off x="464766" y="959644"/>
            <a:ext cx="8242859" cy="3439716"/>
          </a:xfrm>
        </p:spPr>
        <p:txBody>
          <a:bodyPr/>
          <a:lstStyle/>
          <a:p>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038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horizontal a">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867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R SPEAKER/TITLES">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a:xfrm>
            <a:off x="371620" y="2981923"/>
            <a:ext cx="8437427" cy="510530"/>
          </a:xfrm>
        </p:spPr>
        <p:txBody>
          <a:bodyPr vert="horz" lIns="91440" tIns="45720" rIns="91440" bIns="45720" rtlCol="0" anchor="t" anchorCtr="0">
            <a:noAutofit/>
          </a:bodyPr>
          <a:lstStyle>
            <a:lvl1pPr marL="0" indent="0">
              <a:buFont typeface="Arial" panose="020B0604020202020204" pitchFamily="34" charset="0"/>
              <a:buNone/>
              <a:defRPr lang="en-US" sz="1800" b="1" baseline="0" dirty="0">
                <a:solidFill>
                  <a:schemeClr val="tx1"/>
                </a:solidFill>
                <a:ea typeface="Arial" charset="0"/>
              </a:defRPr>
            </a:lvl1pPr>
          </a:lstStyle>
          <a:p>
            <a:pPr marL="171446" marR="0" lvl="0" indent="-171446" fontAlgn="auto">
              <a:lnSpc>
                <a:spcPct val="100000"/>
              </a:lnSpc>
              <a:spcBef>
                <a:spcPct val="20000"/>
              </a:spcBef>
              <a:spcAft>
                <a:spcPts val="0"/>
              </a:spcAft>
              <a:buClrTx/>
              <a:buSzTx/>
            </a:pPr>
            <a:r>
              <a:rPr lang="en-US" dirty="0"/>
              <a:t>Edit Master text styles</a:t>
            </a:r>
          </a:p>
        </p:txBody>
      </p:sp>
      <p:sp>
        <p:nvSpPr>
          <p:cNvPr id="10" name="Text Placeholder 9"/>
          <p:cNvSpPr>
            <a:spLocks noGrp="1"/>
          </p:cNvSpPr>
          <p:nvPr>
            <p:ph type="body" sz="quarter" idx="11"/>
          </p:nvPr>
        </p:nvSpPr>
        <p:spPr>
          <a:xfrm>
            <a:off x="371619" y="3492453"/>
            <a:ext cx="8437427" cy="573552"/>
          </a:xfrm>
        </p:spPr>
        <p:txBody>
          <a:bodyPr vert="horz" lIns="91440" tIns="45720" rIns="91440" bIns="45720" rtlCol="0" anchor="b" anchorCtr="0">
            <a:normAutofit/>
          </a:bodyPr>
          <a:lstStyle>
            <a:lvl1pPr marL="0" indent="0">
              <a:lnSpc>
                <a:spcPct val="100000"/>
              </a:lnSpc>
              <a:spcBef>
                <a:spcPts val="200"/>
              </a:spcBef>
              <a:buNone/>
              <a:defRPr lang="en-US" sz="1400" b="0" i="0" kern="1200" baseline="0" dirty="0">
                <a:solidFill>
                  <a:schemeClr val="tx1"/>
                </a:solidFill>
                <a:latin typeface="Arial" panose="020B0604020202020204" pitchFamily="34" charset="0"/>
                <a:ea typeface="Arial" charset="0"/>
                <a:cs typeface="Arial" panose="020B0604020202020204" pitchFamily="34" charset="0"/>
              </a:defRPr>
            </a:lvl1pPr>
          </a:lstStyle>
          <a:p>
            <a:pPr marL="171446" marR="0" lvl="0" indent="-171446" fontAlgn="auto">
              <a:spcBef>
                <a:spcPct val="20000"/>
              </a:spcBef>
              <a:spcAft>
                <a:spcPts val="0"/>
              </a:spcAft>
              <a:buClrTx/>
              <a:buSzTx/>
            </a:pPr>
            <a:r>
              <a:rPr lang="en-US" dirty="0"/>
              <a:t>Edit Master text styles</a:t>
            </a:r>
          </a:p>
        </p:txBody>
      </p:sp>
      <p:sp>
        <p:nvSpPr>
          <p:cNvPr id="2" name="Title 1"/>
          <p:cNvSpPr>
            <a:spLocks noGrp="1"/>
          </p:cNvSpPr>
          <p:nvPr>
            <p:ph type="title"/>
          </p:nvPr>
        </p:nvSpPr>
        <p:spPr>
          <a:xfrm>
            <a:off x="371621" y="2135501"/>
            <a:ext cx="8437427" cy="851626"/>
          </a:xfrm>
        </p:spPr>
        <p:txBody>
          <a:bodyPr>
            <a:normAutofit/>
          </a:bodyPr>
          <a:lstStyle>
            <a:lvl1pPr marL="0" marR="0" indent="0" algn="l" defTabSz="457189" rtl="0" eaLnBrk="1" fontAlgn="auto" latinLnBrk="0" hangingPunct="1">
              <a:lnSpc>
                <a:spcPct val="100000"/>
              </a:lnSpc>
              <a:spcBef>
                <a:spcPct val="20000"/>
              </a:spcBef>
              <a:spcAft>
                <a:spcPts val="0"/>
              </a:spcAft>
              <a:buClrTx/>
              <a:buSzTx/>
              <a:buFont typeface="Arial"/>
              <a:buNone/>
              <a:tabLst/>
              <a:defRPr lang="en-US" sz="2700" b="0" kern="1200" baseline="0" dirty="0">
                <a:solidFill>
                  <a:schemeClr val="tx1"/>
                </a:solidFill>
                <a:latin typeface="Arial" charset="0"/>
                <a:ea typeface="Arial" charset="0"/>
                <a:cs typeface="Arial" charset="0"/>
              </a:defRPr>
            </a:lvl1pPr>
          </a:lstStyle>
          <a:p>
            <a:r>
              <a:rPr lang="en-US" dirty="0"/>
              <a:t>Click to edit Master title style</a:t>
            </a:r>
          </a:p>
        </p:txBody>
      </p:sp>
    </p:spTree>
    <p:extLst>
      <p:ext uri="{BB962C8B-B14F-4D97-AF65-F5344CB8AC3E}">
        <p14:creationId xmlns:p14="http://schemas.microsoft.com/office/powerpoint/2010/main" val="308198514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with No Bullet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70" y="922091"/>
            <a:ext cx="8242857" cy="3616779"/>
          </a:xfrm>
          <a:prstGeom prst="rect">
            <a:avLst/>
          </a:prstGeom>
        </p:spPr>
        <p:txBody>
          <a:bodyPr vert="horz" lIns="91440" tIns="45720" rIns="91440" bIns="45720" rtlCol="0">
            <a:normAutofit/>
          </a:bodyPr>
          <a:lstStyle>
            <a:lvl1pPr>
              <a:buSzPct val="150000"/>
              <a:defRPr b="0" i="0">
                <a:latin typeface="Arial" charset="0"/>
                <a:ea typeface="Arial" charset="0"/>
                <a:cs typeface="Arial" charset="0"/>
              </a:defRPr>
            </a:lvl1pPr>
            <a:lvl2pPr>
              <a:defRPr lang="en-US" sz="1400" b="0" i="0" kern="1200" dirty="0">
                <a:solidFill>
                  <a:schemeClr val="tx1"/>
                </a:solidFill>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68188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464770" y="926327"/>
            <a:ext cx="8242857" cy="3605916"/>
          </a:xfrm>
          <a:prstGeom prst="rect">
            <a:avLst/>
          </a:prstGeom>
        </p:spPr>
        <p:txBody>
          <a:bodyPr vert="horz" lIns="91440" tIns="45720" rIns="91440" bIns="45720" rtlCol="0">
            <a:normAutofit/>
          </a:bodyPr>
          <a:lstStyle>
            <a:lvl1pPr marL="0" indent="0">
              <a:lnSpc>
                <a:spcPct val="90000"/>
              </a:lnSpc>
              <a:spcBef>
                <a:spcPts val="1200"/>
              </a:spcBef>
              <a:buNone/>
              <a:defRPr sz="1600"/>
            </a:lvl1pPr>
            <a:lvl2pPr marL="457189" indent="0">
              <a:buNone/>
              <a:defRPr/>
            </a:lvl2pPr>
            <a:lvl3pPr marL="914378" indent="0">
              <a:buNone/>
              <a:defRPr/>
            </a:lvl3pPr>
            <a:lvl4pPr marL="1371566" indent="0">
              <a:buNone/>
              <a:defRPr/>
            </a:lvl4pPr>
          </a:lstStyle>
          <a:p>
            <a:pPr lvl="0"/>
            <a:r>
              <a:rPr lang="en-US" dirty="0"/>
              <a:t>Click to edit Master text styles.</a:t>
            </a:r>
          </a:p>
        </p:txBody>
      </p:sp>
    </p:spTree>
    <p:extLst>
      <p:ext uri="{BB962C8B-B14F-4D97-AF65-F5344CB8AC3E}">
        <p14:creationId xmlns:p14="http://schemas.microsoft.com/office/powerpoint/2010/main" val="32987740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ubtitle and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464768" y="113730"/>
            <a:ext cx="8052171" cy="743522"/>
          </a:xfrm>
        </p:spPr>
        <p:txBody>
          <a:bodyPr vert="horz" lIns="91440" tIns="45720" rIns="91440" bIns="45720" rtlCol="0" anchor="ctr">
            <a:normAutofit/>
          </a:bodyPr>
          <a:lstStyle>
            <a:lvl1pPr>
              <a:defRPr lang="en-US">
                <a:solidFill>
                  <a:schemeClr val="tx1"/>
                </a:solidFill>
              </a:defRPr>
            </a:lvl1pPr>
          </a:lstStyle>
          <a:p>
            <a:pPr lvl="0"/>
            <a:r>
              <a:rPr lang="en-US" dirty="0"/>
              <a:t>Click to edit Master title style</a:t>
            </a:r>
          </a:p>
        </p:txBody>
      </p:sp>
      <p:sp>
        <p:nvSpPr>
          <p:cNvPr id="3" name="Text Placeholder 2"/>
          <p:cNvSpPr>
            <a:spLocks noGrp="1"/>
          </p:cNvSpPr>
          <p:nvPr>
            <p:ph type="body" idx="1"/>
          </p:nvPr>
        </p:nvSpPr>
        <p:spPr>
          <a:xfrm>
            <a:off x="464769" y="857253"/>
            <a:ext cx="8052170" cy="546154"/>
          </a:xfrm>
        </p:spPr>
        <p:txBody>
          <a:bodyPr anchor="t" anchorCtr="0">
            <a:normAutofit/>
          </a:bodyPr>
          <a:lstStyle>
            <a:lvl1pPr marL="0" indent="0">
              <a:lnSpc>
                <a:spcPct val="90000"/>
              </a:lnSpc>
              <a:spcBef>
                <a:spcPts val="0"/>
              </a:spcBef>
              <a:buNone/>
              <a:defRPr sz="1600" b="0">
                <a:solidFill>
                  <a:schemeClr val="accent5"/>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464769" y="1426336"/>
            <a:ext cx="8052170" cy="3112535"/>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sz="1100" b="0"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296897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62699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Headers and 2 Bullet Points">
    <p:spTree>
      <p:nvGrpSpPr>
        <p:cNvPr id="1" name=""/>
        <p:cNvGrpSpPr/>
        <p:nvPr/>
      </p:nvGrpSpPr>
      <p:grpSpPr>
        <a:xfrm>
          <a:off x="0" y="0"/>
          <a:ext cx="0" cy="0"/>
          <a:chOff x="0" y="0"/>
          <a:chExt cx="0" cy="0"/>
        </a:xfrm>
      </p:grpSpPr>
      <p:sp>
        <p:nvSpPr>
          <p:cNvPr id="2" name="Title 1"/>
          <p:cNvSpPr>
            <a:spLocks noGrp="1"/>
          </p:cNvSpPr>
          <p:nvPr>
            <p:ph type="title"/>
          </p:nvPr>
        </p:nvSpPr>
        <p:spPr>
          <a:xfrm>
            <a:off x="464768" y="113730"/>
            <a:ext cx="8052171" cy="743522"/>
          </a:xfrm>
        </p:spPr>
        <p:txBody>
          <a:bodyPr vert="horz" lIns="91440" tIns="45720" rIns="91440" bIns="45720" rtlCol="0" anchor="ctr">
            <a:normAutofit/>
          </a:bodyPr>
          <a:lstStyle>
            <a:lvl1pPr>
              <a:defRPr lang="en-US">
                <a:solidFill>
                  <a:schemeClr val="tx1"/>
                </a:solidFill>
              </a:defRPr>
            </a:lvl1pPr>
          </a:lstStyle>
          <a:p>
            <a:pPr lvl="0"/>
            <a:r>
              <a:rPr lang="en-US" dirty="0"/>
              <a:t>Click to edit Master title style</a:t>
            </a:r>
          </a:p>
        </p:txBody>
      </p:sp>
      <p:sp>
        <p:nvSpPr>
          <p:cNvPr id="3" name="Text Placeholder 2"/>
          <p:cNvSpPr>
            <a:spLocks noGrp="1"/>
          </p:cNvSpPr>
          <p:nvPr>
            <p:ph type="body" idx="1"/>
          </p:nvPr>
        </p:nvSpPr>
        <p:spPr>
          <a:xfrm>
            <a:off x="464768" y="857253"/>
            <a:ext cx="3996396" cy="546154"/>
          </a:xfrm>
        </p:spPr>
        <p:txBody>
          <a:bodyPr anchor="b" anchorCtr="0">
            <a:normAutofit/>
          </a:bodyPr>
          <a:lstStyle>
            <a:lvl1pPr marL="0" indent="0">
              <a:lnSpc>
                <a:spcPct val="90000"/>
              </a:lnSpc>
              <a:spcBef>
                <a:spcPts val="0"/>
              </a:spcBef>
              <a:buNone/>
              <a:defRPr sz="1800" b="0">
                <a:solidFill>
                  <a:schemeClr val="accent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4" name="Content Placeholder 3"/>
          <p:cNvSpPr>
            <a:spLocks noGrp="1"/>
          </p:cNvSpPr>
          <p:nvPr>
            <p:ph sz="half" idx="2"/>
          </p:nvPr>
        </p:nvSpPr>
        <p:spPr>
          <a:xfrm>
            <a:off x="464768" y="1426336"/>
            <a:ext cx="3996396" cy="3112535"/>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sz="1100" b="0"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ext Placeholder 2"/>
          <p:cNvSpPr>
            <a:spLocks noGrp="1"/>
          </p:cNvSpPr>
          <p:nvPr>
            <p:ph type="body" idx="10"/>
          </p:nvPr>
        </p:nvSpPr>
        <p:spPr>
          <a:xfrm>
            <a:off x="4520543" y="857253"/>
            <a:ext cx="3996396" cy="546154"/>
          </a:xfrm>
        </p:spPr>
        <p:txBody>
          <a:bodyPr anchor="b" anchorCtr="0">
            <a:normAutofit/>
          </a:bodyPr>
          <a:lstStyle>
            <a:lvl1pPr marL="0" indent="0">
              <a:lnSpc>
                <a:spcPct val="90000"/>
              </a:lnSpc>
              <a:spcBef>
                <a:spcPts val="0"/>
              </a:spcBef>
              <a:buNone/>
              <a:defRPr sz="1800" b="0">
                <a:solidFill>
                  <a:schemeClr val="accent1"/>
                </a:solidFill>
              </a:defRPr>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dirty="0"/>
              <a:t>Edit Master text styles</a:t>
            </a:r>
          </a:p>
        </p:txBody>
      </p:sp>
      <p:sp>
        <p:nvSpPr>
          <p:cNvPr id="6" name="Content Placeholder 3"/>
          <p:cNvSpPr>
            <a:spLocks noGrp="1"/>
          </p:cNvSpPr>
          <p:nvPr>
            <p:ph sz="half" idx="11"/>
          </p:nvPr>
        </p:nvSpPr>
        <p:spPr>
          <a:xfrm>
            <a:off x="4520543" y="1426336"/>
            <a:ext cx="3996396" cy="3112535"/>
          </a:xfrm>
        </p:spPr>
        <p:txBody>
          <a:bodyPr/>
          <a:lstStyle>
            <a:lvl1pPr>
              <a:defRPr b="0" i="0">
                <a:solidFill>
                  <a:schemeClr val="tx1"/>
                </a:solidFill>
                <a:latin typeface="Arial" panose="020B0604020202020204" pitchFamily="34" charset="0"/>
                <a:cs typeface="Arial" panose="020B0604020202020204" pitchFamily="34" charset="0"/>
              </a:defRPr>
            </a:lvl1pPr>
            <a:lvl2pPr>
              <a:defRPr b="0" i="0">
                <a:solidFill>
                  <a:schemeClr val="tx1"/>
                </a:solidFill>
                <a:latin typeface="Arial" panose="020B0604020202020204" pitchFamily="34" charset="0"/>
                <a:cs typeface="Arial" panose="020B0604020202020204" pitchFamily="34" charset="0"/>
              </a:defRPr>
            </a:lvl2pPr>
            <a:lvl3pPr>
              <a:defRPr b="0" i="0">
                <a:solidFill>
                  <a:schemeClr val="tx1"/>
                </a:solidFill>
                <a:latin typeface="Arial" panose="020B0604020202020204" pitchFamily="34" charset="0"/>
                <a:cs typeface="Arial" panose="020B0604020202020204" pitchFamily="34" charset="0"/>
              </a:defRPr>
            </a:lvl3pPr>
            <a:lvl4pPr>
              <a:defRPr b="0" i="0">
                <a:solidFill>
                  <a:schemeClr val="tx1"/>
                </a:solidFill>
                <a:latin typeface="Arial" panose="020B0604020202020204" pitchFamily="34" charset="0"/>
                <a:cs typeface="Arial" panose="020B0604020202020204" pitchFamily="34" charset="0"/>
              </a:defRPr>
            </a:lvl4pPr>
            <a:lvl5pPr>
              <a:defRPr sz="1100" b="0" i="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2531409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with 2 text box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idx="1" hasCustomPrompt="1"/>
          </p:nvPr>
        </p:nvSpPr>
        <p:spPr>
          <a:xfrm>
            <a:off x="464770" y="922091"/>
            <a:ext cx="4082601" cy="3616779"/>
          </a:xfrm>
          <a:prstGeom prst="rect">
            <a:avLst/>
          </a:prstGeom>
        </p:spPr>
        <p:txBody>
          <a:bodyPr vert="horz" lIns="91440" tIns="45720" rIns="91440" bIns="45720" rtlCol="0">
            <a:normAutofit/>
          </a:bodyPr>
          <a:lstStyle>
            <a:lvl1pPr>
              <a:buSzPct val="150000"/>
              <a:defRPr b="0" i="0">
                <a:latin typeface="Arial" charset="0"/>
                <a:ea typeface="Arial" charset="0"/>
                <a:cs typeface="Arial" charset="0"/>
              </a:defRPr>
            </a:lvl1pPr>
            <a:lvl2pPr>
              <a:defRPr lang="en-US" sz="1400" b="0" i="0" kern="1200" dirty="0">
                <a:solidFill>
                  <a:schemeClr val="tx1"/>
                </a:solidFill>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2"/>
          <p:cNvSpPr>
            <a:spLocks noGrp="1"/>
          </p:cNvSpPr>
          <p:nvPr>
            <p:ph idx="10" hasCustomPrompt="1"/>
          </p:nvPr>
        </p:nvSpPr>
        <p:spPr>
          <a:xfrm>
            <a:off x="4627291" y="922091"/>
            <a:ext cx="4082601" cy="3616779"/>
          </a:xfrm>
          <a:prstGeom prst="rect">
            <a:avLst/>
          </a:prstGeom>
        </p:spPr>
        <p:txBody>
          <a:bodyPr vert="horz" lIns="91440" tIns="45720" rIns="91440" bIns="45720" rtlCol="0">
            <a:normAutofit/>
          </a:bodyPr>
          <a:lstStyle>
            <a:lvl1pPr>
              <a:buSzPct val="150000"/>
              <a:defRPr b="0" i="0">
                <a:latin typeface="Arial" charset="0"/>
                <a:ea typeface="Arial" charset="0"/>
                <a:cs typeface="Arial" charset="0"/>
              </a:defRPr>
            </a:lvl1pPr>
            <a:lvl2pPr>
              <a:defRPr lang="en-US" sz="1400" b="0" i="0" kern="1200" dirty="0">
                <a:solidFill>
                  <a:schemeClr val="tx1"/>
                </a:solidFill>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314142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0044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ottom logo 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6882547" y="4581635"/>
            <a:ext cx="1975170" cy="400653"/>
          </a:xfrm>
          <a:prstGeom prst="rect">
            <a:avLst/>
          </a:prstGeom>
        </p:spPr>
      </p:pic>
    </p:spTree>
    <p:extLst>
      <p:ext uri="{BB962C8B-B14F-4D97-AF65-F5344CB8AC3E}">
        <p14:creationId xmlns:p14="http://schemas.microsoft.com/office/powerpoint/2010/main" val="729555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300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Text box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8" name="Content Placeholder 7"/>
          <p:cNvSpPr>
            <a:spLocks noGrp="1"/>
          </p:cNvSpPr>
          <p:nvPr>
            <p:ph sz="quarter" idx="11"/>
          </p:nvPr>
        </p:nvSpPr>
        <p:spPr>
          <a:xfrm>
            <a:off x="465140" y="959644"/>
            <a:ext cx="4103687" cy="3432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0" name="Picture Placeholder 9"/>
          <p:cNvSpPr>
            <a:spLocks noGrp="1"/>
          </p:cNvSpPr>
          <p:nvPr>
            <p:ph type="pic" sz="quarter" idx="12"/>
          </p:nvPr>
        </p:nvSpPr>
        <p:spPr>
          <a:xfrm>
            <a:off x="4757739" y="959644"/>
            <a:ext cx="4006850" cy="3439716"/>
          </a:xfrm>
        </p:spPr>
        <p:txBody>
          <a:bodyPr/>
          <a:lstStyle/>
          <a:p>
            <a:endParaRPr lang="en-US" dirty="0"/>
          </a:p>
        </p:txBody>
      </p:sp>
    </p:spTree>
    <p:extLst>
      <p:ext uri="{BB962C8B-B14F-4D97-AF65-F5344CB8AC3E}">
        <p14:creationId xmlns:p14="http://schemas.microsoft.com/office/powerpoint/2010/main" val="31309085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Janssen logo – professional a">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1697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Plain 4:3 Title and Content w/ Subtitle Cool Palette Rev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2"/>
          <p:cNvSpPr>
            <a:spLocks noGrp="1"/>
          </p:cNvSpPr>
          <p:nvPr>
            <p:ph type="body" idx="13"/>
          </p:nvPr>
        </p:nvSpPr>
        <p:spPr>
          <a:xfrm>
            <a:off x="251522" y="627534"/>
            <a:ext cx="8788329" cy="342900"/>
          </a:xfrm>
          <a:prstGeom prst="rect">
            <a:avLst/>
          </a:prstGeom>
        </p:spPr>
        <p:txBody>
          <a:bodyPr anchor="t">
            <a:noAutofit/>
          </a:bodyPr>
          <a:lstStyle>
            <a:lvl1pPr marL="0" indent="0" algn="l">
              <a:buNone/>
              <a:defRPr sz="1500" b="0" i="1">
                <a:solidFill>
                  <a:schemeClr val="accent1"/>
                </a:solidFill>
              </a:defRPr>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9" name="Slide Number Placeholder 8"/>
          <p:cNvSpPr>
            <a:spLocks noGrp="1" noChangeArrowheads="1"/>
          </p:cNvSpPr>
          <p:nvPr>
            <p:ph type="sldNum" sz="quarter" idx="4"/>
          </p:nvPr>
        </p:nvSpPr>
        <p:spPr bwMode="gray">
          <a:xfrm>
            <a:off x="8604449" y="4880664"/>
            <a:ext cx="360040" cy="150019"/>
          </a:xfrm>
          <a:prstGeom prst="rect">
            <a:avLst/>
          </a:prstGeom>
          <a:ln/>
        </p:spPr>
        <p:txBody>
          <a:bodyPr vert="horz" wrap="square" lIns="91440" tIns="45720" rIns="91440" bIns="45720" numCol="1" anchor="ctr" anchorCtr="0" compatLnSpc="1">
            <a:prstTxWarp prst="textNoShape">
              <a:avLst/>
            </a:prstTxWarp>
          </a:bodyPr>
          <a:lstStyle>
            <a:lvl1pPr algn="l" eaLnBrk="0" hangingPunct="0">
              <a:defRPr sz="525" b="1">
                <a:solidFill>
                  <a:srgbClr val="FFFFFF"/>
                </a:solidFill>
                <a:effectLst/>
                <a:latin typeface="Verdana" pitchFamily="34" charset="0"/>
              </a:defRPr>
            </a:lvl1pPr>
          </a:lstStyle>
          <a:p>
            <a:fld id="{E85D6F70-C45A-4033-8D40-0E8E6080F18D}" type="slidenum">
              <a:rPr lang="en-US" smtClean="0"/>
              <a:pPr/>
              <a:t>‹#›</a:t>
            </a:fld>
            <a:endParaRPr lang="en-US"/>
          </a:p>
        </p:txBody>
      </p:sp>
      <p:sp>
        <p:nvSpPr>
          <p:cNvPr id="11" name="Rectangle 4"/>
          <p:cNvSpPr>
            <a:spLocks noGrp="1" noChangeArrowheads="1"/>
          </p:cNvSpPr>
          <p:nvPr>
            <p:ph type="dt" sz="half" idx="2"/>
          </p:nvPr>
        </p:nvSpPr>
        <p:spPr bwMode="gray">
          <a:xfrm>
            <a:off x="7884369" y="4869112"/>
            <a:ext cx="720080" cy="1731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lvl1pPr algn="ctr">
              <a:defRPr sz="525">
                <a:solidFill>
                  <a:srgbClr val="FFFFFF"/>
                </a:solidFill>
                <a:latin typeface="Verdana" pitchFamily="34" charset="0"/>
                <a:ea typeface="ＭＳ Ｐゴシック"/>
                <a:cs typeface="ＭＳ Ｐゴシック"/>
              </a:defRPr>
            </a:lvl1pPr>
          </a:lstStyle>
          <a:p>
            <a:endParaRPr lang="en-US"/>
          </a:p>
        </p:txBody>
      </p:sp>
      <p:sp>
        <p:nvSpPr>
          <p:cNvPr id="12" name="Footer Placeholder 8"/>
          <p:cNvSpPr>
            <a:spLocks noGrp="1"/>
          </p:cNvSpPr>
          <p:nvPr>
            <p:ph type="ftr" sz="quarter" idx="3"/>
          </p:nvPr>
        </p:nvSpPr>
        <p:spPr>
          <a:xfrm>
            <a:off x="5101839" y="4880955"/>
            <a:ext cx="2782531" cy="149435"/>
          </a:xfrm>
          <a:prstGeom prst="rect">
            <a:avLst/>
          </a:prstGeom>
        </p:spPr>
        <p:txBody>
          <a:bodyPr anchor="ctr"/>
          <a:lstStyle>
            <a:lvl1pPr algn="r">
              <a:defRPr sz="525" b="1">
                <a:solidFill>
                  <a:srgbClr val="FFFFFF"/>
                </a:solidFill>
                <a:effectLst>
                  <a:outerShdw blurRad="38100" dist="38100" dir="2700000" algn="tl">
                    <a:srgbClr val="000000">
                      <a:alpha val="43137"/>
                    </a:srgbClr>
                  </a:outerShdw>
                </a:effectLst>
                <a:latin typeface="+mn-lt"/>
              </a:defRPr>
            </a:lvl1pPr>
          </a:lstStyle>
          <a:p>
            <a:pPr>
              <a:defRPr/>
            </a:pPr>
            <a:endParaRPr lang="en-US"/>
          </a:p>
        </p:txBody>
      </p:sp>
    </p:spTree>
    <p:extLst>
      <p:ext uri="{BB962C8B-B14F-4D97-AF65-F5344CB8AC3E}">
        <p14:creationId xmlns:p14="http://schemas.microsoft.com/office/powerpoint/2010/main" val="29850285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1" y="113728"/>
            <a:ext cx="8229600" cy="743522"/>
          </a:xfrm>
        </p:spPr>
        <p:txBody>
          <a:bodyPr>
            <a:normAutofit/>
          </a:bodyPr>
          <a:lstStyle>
            <a:lvl1pPr>
              <a:defRPr sz="2400"/>
            </a:lvl1pPr>
          </a:lstStyle>
          <a:p>
            <a:r>
              <a:rPr lang="en-US"/>
              <a:t>Click to edit Master title style</a:t>
            </a:r>
          </a:p>
        </p:txBody>
      </p:sp>
    </p:spTree>
    <p:extLst>
      <p:ext uri="{BB962C8B-B14F-4D97-AF65-F5344CB8AC3E}">
        <p14:creationId xmlns:p14="http://schemas.microsoft.com/office/powerpoint/2010/main" val="1015123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69" y="922091"/>
            <a:ext cx="8242857"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5918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B217CF-3436-704C-878D-D06C61FBDAF7}"/>
              </a:ext>
            </a:extLst>
          </p:cNvPr>
          <p:cNvSpPr/>
          <p:nvPr userDrawn="1"/>
        </p:nvSpPr>
        <p:spPr>
          <a:xfrm>
            <a:off x="6049926" y="4061637"/>
            <a:ext cx="3094074" cy="108186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pic>
        <p:nvPicPr>
          <p:cNvPr id="5" name="Picture 4">
            <a:extLst>
              <a:ext uri="{FF2B5EF4-FFF2-40B4-BE49-F238E27FC236}">
                <a16:creationId xmlns:a16="http://schemas.microsoft.com/office/drawing/2014/main" id="{89DB50E8-55A1-6F49-9941-5271B7DF5D8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66166" y="4568288"/>
            <a:ext cx="1738661" cy="594000"/>
          </a:xfrm>
          <a:prstGeom prst="rect">
            <a:avLst/>
          </a:prstGeom>
        </p:spPr>
      </p:pic>
    </p:spTree>
    <p:extLst>
      <p:ext uri="{BB962C8B-B14F-4D97-AF65-F5344CB8AC3E}">
        <p14:creationId xmlns:p14="http://schemas.microsoft.com/office/powerpoint/2010/main" val="692315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464769" y="922091"/>
            <a:ext cx="8242857" cy="3394472"/>
          </a:xfrm>
          <a:prstGeom prst="rect">
            <a:avLst/>
          </a:prstGeom>
        </p:spPr>
        <p:txBody>
          <a:bodyPr vert="horz" lIns="91440" tIns="45720" rIns="91440" bIns="45720" rtlCol="0">
            <a:normAutofit/>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p:txBody>
      </p:sp>
    </p:spTree>
    <p:extLst>
      <p:ext uri="{BB962C8B-B14F-4D97-AF65-F5344CB8AC3E}">
        <p14:creationId xmlns:p14="http://schemas.microsoft.com/office/powerpoint/2010/main" val="19271153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 with picture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8" name="Content Placeholder 7"/>
          <p:cNvSpPr>
            <a:spLocks noGrp="1"/>
          </p:cNvSpPr>
          <p:nvPr>
            <p:ph sz="quarter" idx="11"/>
          </p:nvPr>
        </p:nvSpPr>
        <p:spPr>
          <a:xfrm>
            <a:off x="465139" y="959644"/>
            <a:ext cx="4103687" cy="3432572"/>
          </a:xfrm>
        </p:spPr>
        <p:txBody>
          <a:bodyPr>
            <a:normAutofit/>
          </a:bodyPr>
          <a:lstStyle>
            <a:lvl1pPr marL="0" indent="0">
              <a:buNone/>
              <a:defRPr sz="1400"/>
            </a:lvl1pPr>
            <a:lvl2pPr>
              <a:defRPr sz="1200"/>
            </a:lvl2pPr>
            <a:lvl3pPr>
              <a:defRPr sz="1050"/>
            </a:lvl3pPr>
            <a:lvl4pPr>
              <a:defRPr sz="800"/>
            </a:lvl4pPr>
          </a:lstStyle>
          <a:p>
            <a:pPr lvl="0"/>
            <a:r>
              <a:rPr lang="en-US" dirty="0"/>
              <a:t>Click to edit Master text styles</a:t>
            </a:r>
          </a:p>
        </p:txBody>
      </p:sp>
      <p:sp>
        <p:nvSpPr>
          <p:cNvPr id="10" name="Picture Placeholder 9"/>
          <p:cNvSpPr>
            <a:spLocks noGrp="1"/>
          </p:cNvSpPr>
          <p:nvPr>
            <p:ph type="pic" sz="quarter" idx="12"/>
          </p:nvPr>
        </p:nvSpPr>
        <p:spPr>
          <a:xfrm>
            <a:off x="4757738" y="959644"/>
            <a:ext cx="4006850" cy="3439716"/>
          </a:xfrm>
        </p:spPr>
        <p:txBody>
          <a:bodyPr/>
          <a:lstStyle/>
          <a:p>
            <a:endParaRPr lang="en-US"/>
          </a:p>
        </p:txBody>
      </p:sp>
    </p:spTree>
    <p:extLst>
      <p:ext uri="{BB962C8B-B14F-4D97-AF65-F5344CB8AC3E}">
        <p14:creationId xmlns:p14="http://schemas.microsoft.com/office/powerpoint/2010/main" val="33184910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with text on right">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4660901" y="959644"/>
            <a:ext cx="4103687" cy="3432572"/>
          </a:xfrm>
        </p:spPr>
        <p:txBody>
          <a:bodyPr>
            <a:normAutofit/>
          </a:bodyPr>
          <a:lstStyle>
            <a:lvl1pPr marL="0" indent="0">
              <a:buNone/>
              <a:defRPr sz="1400"/>
            </a:lvl1pPr>
            <a:lvl2pPr>
              <a:defRPr sz="1200"/>
            </a:lvl2pPr>
            <a:lvl3pPr>
              <a:defRPr sz="1050"/>
            </a:lvl3pPr>
            <a:lvl4pPr>
              <a:defRPr sz="800"/>
            </a:lvl4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10" name="Picture Placeholder 9"/>
          <p:cNvSpPr>
            <a:spLocks noGrp="1"/>
          </p:cNvSpPr>
          <p:nvPr>
            <p:ph type="pic" sz="quarter" idx="12"/>
          </p:nvPr>
        </p:nvSpPr>
        <p:spPr>
          <a:xfrm>
            <a:off x="464767" y="959644"/>
            <a:ext cx="4006850" cy="3439716"/>
          </a:xfrm>
        </p:spPr>
        <p:txBody>
          <a:bodyPr/>
          <a:lstStyle/>
          <a:p>
            <a:endParaRPr lang="en-US"/>
          </a:p>
        </p:txBody>
      </p:sp>
    </p:spTree>
    <p:extLst>
      <p:ext uri="{BB962C8B-B14F-4D97-AF65-F5344CB8AC3E}">
        <p14:creationId xmlns:p14="http://schemas.microsoft.com/office/powerpoint/2010/main" val="29560754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s with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8" name="Content Placeholder 7"/>
          <p:cNvSpPr>
            <a:spLocks noGrp="1"/>
          </p:cNvSpPr>
          <p:nvPr>
            <p:ph sz="quarter" idx="11"/>
          </p:nvPr>
        </p:nvSpPr>
        <p:spPr>
          <a:xfrm>
            <a:off x="465139" y="959644"/>
            <a:ext cx="4023360" cy="3432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7"/>
          <p:cNvSpPr>
            <a:spLocks noGrp="1"/>
          </p:cNvSpPr>
          <p:nvPr>
            <p:ph sz="quarter" idx="13"/>
          </p:nvPr>
        </p:nvSpPr>
        <p:spPr>
          <a:xfrm>
            <a:off x="4660901" y="966788"/>
            <a:ext cx="4023360" cy="3432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1771560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s no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8" name="Content Placeholder 7"/>
          <p:cNvSpPr>
            <a:spLocks noGrp="1"/>
          </p:cNvSpPr>
          <p:nvPr>
            <p:ph sz="quarter" idx="11"/>
          </p:nvPr>
        </p:nvSpPr>
        <p:spPr>
          <a:xfrm>
            <a:off x="465139" y="959644"/>
            <a:ext cx="4023360" cy="3432572"/>
          </a:xfrm>
        </p:spPr>
        <p:txBody>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7"/>
          <p:cNvSpPr>
            <a:spLocks noGrp="1"/>
          </p:cNvSpPr>
          <p:nvPr>
            <p:ph sz="quarter" idx="13"/>
          </p:nvPr>
        </p:nvSpPr>
        <p:spPr>
          <a:xfrm>
            <a:off x="4660901" y="966788"/>
            <a:ext cx="4023360" cy="3432572"/>
          </a:xfrm>
        </p:spPr>
        <p:txBody>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7525742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10" name="Picture Placeholder 9"/>
          <p:cNvSpPr>
            <a:spLocks noGrp="1"/>
          </p:cNvSpPr>
          <p:nvPr>
            <p:ph type="pic" sz="quarter" idx="12"/>
          </p:nvPr>
        </p:nvSpPr>
        <p:spPr>
          <a:xfrm>
            <a:off x="464766" y="959644"/>
            <a:ext cx="8242859" cy="3439716"/>
          </a:xfrm>
        </p:spPr>
        <p:txBody>
          <a:bodyPr/>
          <a:lstStyle/>
          <a:p>
            <a:endParaRPr lang="en-US"/>
          </a:p>
        </p:txBody>
      </p:sp>
    </p:spTree>
    <p:extLst>
      <p:ext uri="{BB962C8B-B14F-4D97-AF65-F5344CB8AC3E}">
        <p14:creationId xmlns:p14="http://schemas.microsoft.com/office/powerpoint/2010/main" val="2939162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Tree>
    <p:extLst>
      <p:ext uri="{BB962C8B-B14F-4D97-AF65-F5344CB8AC3E}">
        <p14:creationId xmlns:p14="http://schemas.microsoft.com/office/powerpoint/2010/main" val="32581702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Plain 4:3 Blank Cool Palette Rev">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653133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597820"/>
            <a:ext cx="7772400" cy="1102519"/>
          </a:xfrm>
        </p:spPr>
        <p:txBody>
          <a:bodyPr/>
          <a:lstStyle/>
          <a:p>
            <a:r>
              <a:rPr lang="en-US"/>
              <a:t>Titelstijl van model bewerken</a:t>
            </a:r>
            <a:endParaRPr lang="nl-NL"/>
          </a:p>
        </p:txBody>
      </p:sp>
      <p:sp>
        <p:nvSpPr>
          <p:cNvPr id="3" name="Subtitel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860" indent="0" algn="ctr">
              <a:buNone/>
              <a:defRPr>
                <a:solidFill>
                  <a:schemeClr val="tx1">
                    <a:tint val="75000"/>
                  </a:schemeClr>
                </a:solidFill>
              </a:defRPr>
            </a:lvl2pPr>
            <a:lvl3pPr marL="685718" indent="0" algn="ctr">
              <a:buNone/>
              <a:defRPr>
                <a:solidFill>
                  <a:schemeClr val="tx1">
                    <a:tint val="75000"/>
                  </a:schemeClr>
                </a:solidFill>
              </a:defRPr>
            </a:lvl3pPr>
            <a:lvl4pPr marL="1028579" indent="0" algn="ctr">
              <a:buNone/>
              <a:defRPr>
                <a:solidFill>
                  <a:schemeClr val="tx1">
                    <a:tint val="75000"/>
                  </a:schemeClr>
                </a:solidFill>
              </a:defRPr>
            </a:lvl4pPr>
            <a:lvl5pPr marL="1371438" indent="0" algn="ctr">
              <a:buNone/>
              <a:defRPr>
                <a:solidFill>
                  <a:schemeClr val="tx1">
                    <a:tint val="75000"/>
                  </a:schemeClr>
                </a:solidFill>
              </a:defRPr>
            </a:lvl5pPr>
            <a:lvl6pPr marL="1714297" indent="0" algn="ctr">
              <a:buNone/>
              <a:defRPr>
                <a:solidFill>
                  <a:schemeClr val="tx1">
                    <a:tint val="75000"/>
                  </a:schemeClr>
                </a:solidFill>
              </a:defRPr>
            </a:lvl6pPr>
            <a:lvl7pPr marL="2057156" indent="0" algn="ctr">
              <a:buNone/>
              <a:defRPr>
                <a:solidFill>
                  <a:schemeClr val="tx1">
                    <a:tint val="75000"/>
                  </a:schemeClr>
                </a:solidFill>
              </a:defRPr>
            </a:lvl7pPr>
            <a:lvl8pPr marL="2400016" indent="0" algn="ctr">
              <a:buNone/>
              <a:defRPr>
                <a:solidFill>
                  <a:schemeClr val="tx1">
                    <a:tint val="75000"/>
                  </a:schemeClr>
                </a:solidFill>
              </a:defRPr>
            </a:lvl8pPr>
            <a:lvl9pPr marL="2742875" indent="0" algn="ctr">
              <a:buNone/>
              <a:defRPr>
                <a:solidFill>
                  <a:schemeClr val="tx1">
                    <a:tint val="75000"/>
                  </a:schemeClr>
                </a:solidFill>
              </a:defRPr>
            </a:lvl9pPr>
          </a:lstStyle>
          <a:p>
            <a:r>
              <a:rPr lang="en-US"/>
              <a:t>Klik om de titelstijl van het model te bewerken</a:t>
            </a:r>
            <a:endParaRPr lang="nl-NL"/>
          </a:p>
        </p:txBody>
      </p:sp>
      <p:sp>
        <p:nvSpPr>
          <p:cNvPr id="4" name="Tijdelijke aanduiding voor datum 3"/>
          <p:cNvSpPr>
            <a:spLocks noGrp="1"/>
          </p:cNvSpPr>
          <p:nvPr>
            <p:ph type="dt" sz="half" idx="10"/>
          </p:nvPr>
        </p:nvSpPr>
        <p:spPr/>
        <p:txBody>
          <a:bodyPr/>
          <a:lstStyle/>
          <a:p>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ABCAE0C1-0D8F-D545-8B17-6D1B6950D8B5}" type="slidenum">
              <a:rPr lang="nl-NL" smtClean="0"/>
              <a:pPr/>
              <a:t>‹#›</a:t>
            </a:fld>
            <a:endParaRPr lang="nl-NL"/>
          </a:p>
        </p:txBody>
      </p:sp>
    </p:spTree>
    <p:extLst>
      <p:ext uri="{BB962C8B-B14F-4D97-AF65-F5344CB8AC3E}">
        <p14:creationId xmlns:p14="http://schemas.microsoft.com/office/powerpoint/2010/main" val="116597427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7_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C7297-6505-489F-8831-BFFE076D9465}"/>
              </a:ext>
            </a:extLst>
          </p:cNvPr>
          <p:cNvSpPr>
            <a:spLocks noGrp="1"/>
          </p:cNvSpPr>
          <p:nvPr>
            <p:ph type="title"/>
          </p:nvPr>
        </p:nvSpPr>
        <p:spPr/>
        <p:txBody>
          <a:bodyPr>
            <a:noAutofit/>
          </a:bodyPr>
          <a:lstStyle/>
          <a:p>
            <a:r>
              <a:rPr lang="nl-NL" dirty="0"/>
              <a:t>Klik om stijl te bewerken</a:t>
            </a:r>
          </a:p>
        </p:txBody>
      </p:sp>
      <p:sp>
        <p:nvSpPr>
          <p:cNvPr id="4" name="Tijdelijke aanduiding voor datum 3">
            <a:extLst>
              <a:ext uri="{FF2B5EF4-FFF2-40B4-BE49-F238E27FC236}">
                <a16:creationId xmlns:a16="http://schemas.microsoft.com/office/drawing/2014/main" id="{61DDBC03-E48D-4237-B277-FFA86012B7C1}"/>
              </a:ext>
            </a:extLst>
          </p:cNvPr>
          <p:cNvSpPr>
            <a:spLocks noGrp="1"/>
          </p:cNvSpPr>
          <p:nvPr>
            <p:ph type="dt" sz="half" idx="10"/>
          </p:nvPr>
        </p:nvSpPr>
        <p:spPr>
          <a:xfrm>
            <a:off x="693777" y="4869656"/>
            <a:ext cx="507326" cy="273844"/>
          </a:xfrm>
          <a:prstGeom prst="rect">
            <a:avLst/>
          </a:prstGeom>
        </p:spPr>
        <p:txBody>
          <a:bodyPr/>
          <a:lstStyle/>
          <a:p>
            <a:endParaRPr lang="nl-NL" dirty="0"/>
          </a:p>
        </p:txBody>
      </p:sp>
      <p:sp>
        <p:nvSpPr>
          <p:cNvPr id="5" name="Tijdelijke aanduiding voor voettekst 4">
            <a:extLst>
              <a:ext uri="{FF2B5EF4-FFF2-40B4-BE49-F238E27FC236}">
                <a16:creationId xmlns:a16="http://schemas.microsoft.com/office/drawing/2014/main" id="{28A6677D-715B-4815-96AB-CB4E00079ED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D438ED0-5471-4B34-9621-C8517119D3AA}"/>
              </a:ext>
            </a:extLst>
          </p:cNvPr>
          <p:cNvSpPr>
            <a:spLocks noGrp="1"/>
          </p:cNvSpPr>
          <p:nvPr>
            <p:ph type="sldNum" sz="quarter" idx="12"/>
          </p:nvPr>
        </p:nvSpPr>
        <p:spPr/>
        <p:txBody>
          <a:bodyPr/>
          <a:lstStyle>
            <a:lvl1pPr algn="l">
              <a:defRPr/>
            </a:lvl1pPr>
          </a:lstStyle>
          <a:p>
            <a:fld id="{D91CA7BE-75A8-496C-8C05-59818C7D37F0}" type="slidenum">
              <a:rPr lang="nl-NL" smtClean="0"/>
              <a:pPr/>
              <a:t>‹#›</a:t>
            </a:fld>
            <a:endParaRPr lang="nl-NL" dirty="0"/>
          </a:p>
        </p:txBody>
      </p:sp>
      <p:sp>
        <p:nvSpPr>
          <p:cNvPr id="7" name="Tijdelijke aanduiding voor tekst 2">
            <a:extLst>
              <a:ext uri="{FF2B5EF4-FFF2-40B4-BE49-F238E27FC236}">
                <a16:creationId xmlns:a16="http://schemas.microsoft.com/office/drawing/2014/main" id="{C7CFD0DC-B8E5-455D-A4B5-F4413D6867CB}"/>
              </a:ext>
            </a:extLst>
          </p:cNvPr>
          <p:cNvSpPr>
            <a:spLocks noGrp="1"/>
          </p:cNvSpPr>
          <p:nvPr>
            <p:ph type="body" idx="1" hasCustomPrompt="1"/>
          </p:nvPr>
        </p:nvSpPr>
        <p:spPr>
          <a:xfrm>
            <a:off x="683419" y="1260872"/>
            <a:ext cx="3814763" cy="617934"/>
          </a:xfrm>
        </p:spPr>
        <p:txBody>
          <a:bodyPr anchor="t"/>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l-NL" dirty="0"/>
              <a:t>Tekststijl van het model bewerken</a:t>
            </a:r>
          </a:p>
        </p:txBody>
      </p:sp>
    </p:spTree>
    <p:extLst>
      <p:ext uri="{BB962C8B-B14F-4D97-AF65-F5344CB8AC3E}">
        <p14:creationId xmlns:p14="http://schemas.microsoft.com/office/powerpoint/2010/main" val="56329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Mesa 4:3 Title Only Cool Palette">
    <p:spTree>
      <p:nvGrpSpPr>
        <p:cNvPr id="1" name=""/>
        <p:cNvGrpSpPr/>
        <p:nvPr/>
      </p:nvGrpSpPr>
      <p:grpSpPr>
        <a:xfrm>
          <a:off x="0" y="0"/>
          <a:ext cx="0" cy="0"/>
          <a:chOff x="0" y="0"/>
          <a:chExt cx="0" cy="0"/>
        </a:xfrm>
      </p:grpSpPr>
      <p:sp>
        <p:nvSpPr>
          <p:cNvPr id="2" name="Title 1"/>
          <p:cNvSpPr>
            <a:spLocks noGrp="1"/>
          </p:cNvSpPr>
          <p:nvPr>
            <p:ph type="title"/>
          </p:nvPr>
        </p:nvSpPr>
        <p:spPr>
          <a:xfrm>
            <a:off x="464768" y="113729"/>
            <a:ext cx="8242859" cy="743522"/>
          </a:xfrm>
          <a:prstGeom prst="rect">
            <a:avLst/>
          </a:prstGeom>
        </p:spPr>
        <p:txBody>
          <a:bodyPr/>
          <a:lstStyle/>
          <a:p>
            <a:r>
              <a:rPr lang="en-US"/>
              <a:t>Click to edit Master title style</a:t>
            </a:r>
          </a:p>
        </p:txBody>
      </p:sp>
      <p:sp>
        <p:nvSpPr>
          <p:cNvPr id="3" name="Slide Number Placeholder 2"/>
          <p:cNvSpPr>
            <a:spLocks noGrp="1" noChangeArrowheads="1"/>
          </p:cNvSpPr>
          <p:nvPr>
            <p:ph type="sldNum" sz="quarter" idx="10"/>
          </p:nvPr>
        </p:nvSpPr>
        <p:spPr bwMode="gray">
          <a:xfrm>
            <a:off x="8549250" y="4761253"/>
            <a:ext cx="450328" cy="300082"/>
          </a:xfrm>
          <a:prstGeom prst="rect">
            <a:avLst/>
          </a:prstGeom>
          <a:ln>
            <a:miter lim="800000"/>
            <a:headEnd/>
            <a:tailEnd/>
          </a:ln>
        </p:spPr>
        <p:txBody>
          <a:bodyPr anchor="ctr">
            <a:spAutoFit/>
          </a:bodyPr>
          <a:lstStyle>
            <a:lvl1pPr>
              <a:defRPr/>
            </a:lvl1pPr>
          </a:lstStyle>
          <a:p>
            <a:pPr>
              <a:defRPr/>
            </a:pPr>
            <a:fld id="{8CDB8069-8586-4D4A-8F77-41B4616D3479}" type="slidenum">
              <a:rPr lang="en-US">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2613499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2895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divider title style</a:t>
            </a:r>
          </a:p>
        </p:txBody>
      </p:sp>
      <p:sp>
        <p:nvSpPr>
          <p:cNvPr id="3" name="Text Placeholder 2"/>
          <p:cNvSpPr>
            <a:spLocks noGrp="1"/>
          </p:cNvSpPr>
          <p:nvPr>
            <p:ph idx="1"/>
          </p:nvPr>
        </p:nvSpPr>
        <p:spPr>
          <a:xfrm>
            <a:off x="430557" y="3557935"/>
            <a:ext cx="4089822" cy="325084"/>
          </a:xfrm>
          <a:prstGeom prst="rect">
            <a:avLst/>
          </a:prstGeom>
        </p:spPr>
        <p:txBody>
          <a:bodyPr vert="horz" lIns="91440" tIns="45720" rIns="91440" bIns="45720" rtlCol="0">
            <a:normAutofit/>
          </a:bodyPr>
          <a:lstStyle/>
          <a:p>
            <a:pPr lvl="0"/>
            <a:r>
              <a:rPr lang="en-US" dirty="0"/>
              <a:t>Presentation subtitle goes here</a:t>
            </a:r>
          </a:p>
        </p:txBody>
      </p:sp>
    </p:spTree>
    <p:extLst>
      <p:ext uri="{BB962C8B-B14F-4D97-AF65-F5344CB8AC3E}">
        <p14:creationId xmlns:p14="http://schemas.microsoft.com/office/powerpoint/2010/main" val="26591313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_1 Column">
    <p:spTree>
      <p:nvGrpSpPr>
        <p:cNvPr id="1" name=""/>
        <p:cNvGrpSpPr/>
        <p:nvPr/>
      </p:nvGrpSpPr>
      <p:grpSpPr>
        <a:xfrm>
          <a:off x="0" y="0"/>
          <a:ext cx="0" cy="0"/>
          <a:chOff x="0" y="0"/>
          <a:chExt cx="0" cy="0"/>
        </a:xfrm>
      </p:grpSpPr>
      <p:sp>
        <p:nvSpPr>
          <p:cNvPr id="8" name="Slide Number Placeholder 4"/>
          <p:cNvSpPr>
            <a:spLocks noGrp="1"/>
          </p:cNvSpPr>
          <p:nvPr>
            <p:ph type="sldNum" sz="quarter" idx="4"/>
          </p:nvPr>
        </p:nvSpPr>
        <p:spPr>
          <a:xfrm>
            <a:off x="8549249" y="4769954"/>
            <a:ext cx="450328" cy="273591"/>
          </a:xfrm>
          <a:prstGeom prst="rect">
            <a:avLst/>
          </a:prstGeom>
        </p:spPr>
        <p:txBody>
          <a:bodyPr vert="horz" lIns="91440" tIns="45720" rIns="91440" bIns="45720" rtlCol="0" anchor="ctr"/>
          <a:lstStyle>
            <a:lvl1pPr algn="r">
              <a:defRPr sz="899">
                <a:solidFill>
                  <a:schemeClr val="bg2"/>
                </a:solidFill>
                <a:latin typeface="Verdana"/>
                <a:cs typeface="Verdana"/>
              </a:defRPr>
            </a:lvl1pPr>
          </a:lstStyle>
          <a:p>
            <a:fld id="{81BF0B4E-CE60-AB48-9D7E-4434414A7C38}" type="slidenum">
              <a:rPr lang="en-US" smtClean="0"/>
              <a:pPr/>
              <a:t>‹#›</a:t>
            </a:fld>
            <a:endParaRPr lang="en-US" dirty="0"/>
          </a:p>
        </p:txBody>
      </p:sp>
      <p:sp>
        <p:nvSpPr>
          <p:cNvPr id="7" name="Title Placeholder 1"/>
          <p:cNvSpPr>
            <a:spLocks noGrp="1"/>
          </p:cNvSpPr>
          <p:nvPr>
            <p:ph type="title"/>
          </p:nvPr>
        </p:nvSpPr>
        <p:spPr>
          <a:xfrm>
            <a:off x="420689" y="96191"/>
            <a:ext cx="8302625" cy="739649"/>
          </a:xfrm>
          <a:prstGeom prst="rect">
            <a:avLst/>
          </a:prstGeom>
        </p:spPr>
        <p:txBody>
          <a:bodyPr vert="horz" lIns="81665" tIns="40832" rIns="81665" bIns="40832" rtlCol="0" anchor="ctr">
            <a:normAutofit/>
          </a:bodyPr>
          <a:lstStyle/>
          <a:p>
            <a:r>
              <a:rPr lang="en-US" dirty="0"/>
              <a:t>Click to edit Master title style</a:t>
            </a:r>
          </a:p>
        </p:txBody>
      </p:sp>
    </p:spTree>
    <p:extLst>
      <p:ext uri="{BB962C8B-B14F-4D97-AF65-F5344CB8AC3E}">
        <p14:creationId xmlns:p14="http://schemas.microsoft.com/office/powerpoint/2010/main" val="240382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 graphic">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nvPr>
        </p:nvGraphicFramePr>
        <p:xfrm>
          <a:off x="993" y="993"/>
          <a:ext cx="992" cy="992"/>
        </p:xfrm>
        <a:graphic>
          <a:graphicData uri="http://schemas.openxmlformats.org/presentationml/2006/ole">
            <mc:AlternateContent xmlns:mc="http://schemas.openxmlformats.org/markup-compatibility/2006">
              <mc:Choice xmlns:v="urn:schemas-microsoft-com:vml" Requires="v">
                <p:oleObj spid="_x0000_s9492" name="think-cell Slide" r:id="rId4" imgW="360" imgH="360" progId="TCLayout.ActiveDocument.1">
                  <p:embed/>
                </p:oleObj>
              </mc:Choice>
              <mc:Fallback>
                <p:oleObj name="think-cell Slide" r:id="rId4" imgW="360" imgH="360" progId="TCLayout.ActiveDocument.1">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 y="993"/>
                        <a:ext cx="992" cy="9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p:nvPr>
        </p:nvSpPr>
        <p:spPr>
          <a:xfrm>
            <a:off x="454025" y="283843"/>
            <a:ext cx="7609320" cy="432811"/>
          </a:xfrm>
        </p:spPr>
        <p:txBody>
          <a:bodyPr/>
          <a:lstStyle>
            <a:lvl1pPr>
              <a:defRPr sz="2813">
                <a:solidFill>
                  <a:schemeClr val="tx1"/>
                </a:solidFill>
              </a:defRPr>
            </a:lvl1pPr>
          </a:lstStyle>
          <a:p>
            <a:r>
              <a:rPr lang="en-US"/>
              <a:t>Click to edit Master title style</a:t>
            </a:r>
          </a:p>
        </p:txBody>
      </p:sp>
      <p:sp>
        <p:nvSpPr>
          <p:cNvPr id="7" name="Content Placeholder 11"/>
          <p:cNvSpPr>
            <a:spLocks noGrp="1"/>
          </p:cNvSpPr>
          <p:nvPr>
            <p:ph sz="quarter" idx="15"/>
          </p:nvPr>
        </p:nvSpPr>
        <p:spPr>
          <a:xfrm>
            <a:off x="451201" y="1284883"/>
            <a:ext cx="8239335" cy="3145433"/>
          </a:xfrm>
        </p:spPr>
        <p:txBody>
          <a:bodyPr/>
          <a:lstStyle>
            <a:lvl1pPr marL="0" marR="0" indent="0" algn="ctr" defTabSz="685800" rtl="0" eaLnBrk="1" fontAlgn="base" latinLnBrk="0" hangingPunct="1">
              <a:lnSpc>
                <a:spcPct val="100000"/>
              </a:lnSpc>
              <a:spcBef>
                <a:spcPct val="0"/>
              </a:spcBef>
              <a:spcAft>
                <a:spcPct val="0"/>
              </a:spcAft>
              <a:buClrTx/>
              <a:buSzTx/>
              <a:buFontTx/>
              <a:buNone/>
              <a:tabLst/>
              <a:defRPr sz="1500"/>
            </a:lvl1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Edit Master text styles</a:t>
            </a:r>
          </a:p>
          <a:p>
            <a:pPr marL="0" marR="0" lvl="1"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Second level</a:t>
            </a:r>
          </a:p>
          <a:p>
            <a:pPr marL="0" marR="0" lvl="2"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Third level</a:t>
            </a:r>
          </a:p>
          <a:p>
            <a:pPr marL="0" marR="0" lvl="3"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Fourth level</a:t>
            </a:r>
          </a:p>
          <a:p>
            <a:pPr marL="0" marR="0" lvl="4" indent="0" algn="ctr" defTabSz="6858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a:ln>
                  <a:noFill/>
                </a:ln>
                <a:solidFill>
                  <a:schemeClr val="tx2">
                    <a:lumMod val="65000"/>
                    <a:lumOff val="35000"/>
                  </a:schemeClr>
                </a:solidFill>
                <a:effectLst/>
                <a:latin typeface="Arial" pitchFamily="-110" charset="0"/>
                <a:ea typeface="ヒラギノ角ゴ ProN W3" pitchFamily="-110" charset="-128"/>
                <a:sym typeface="Arial" pitchFamily="-110" charset="0"/>
              </a:rPr>
              <a:t>Fifth level</a:t>
            </a:r>
            <a:endParaRPr lang="en-US"/>
          </a:p>
        </p:txBody>
      </p:sp>
      <p:sp>
        <p:nvSpPr>
          <p:cNvPr id="16" name="Text Placeholder 19"/>
          <p:cNvSpPr>
            <a:spLocks noGrp="1"/>
          </p:cNvSpPr>
          <p:nvPr>
            <p:ph type="body" sz="quarter" idx="16" hasCustomPrompt="1"/>
          </p:nvPr>
        </p:nvSpPr>
        <p:spPr>
          <a:xfrm>
            <a:off x="450851" y="4570214"/>
            <a:ext cx="8239125" cy="119448"/>
          </a:xfrm>
        </p:spPr>
        <p:txBody>
          <a:bodyPr anchor="ctr"/>
          <a:lstStyle>
            <a:lvl1pPr marL="0" indent="0">
              <a:buNone/>
              <a:defRPr sz="750" baseline="0"/>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Click to add footnote</a:t>
            </a:r>
          </a:p>
        </p:txBody>
      </p:sp>
      <p:sp>
        <p:nvSpPr>
          <p:cNvPr id="9" name="Slide Number Placeholder 5"/>
          <p:cNvSpPr>
            <a:spLocks noGrp="1"/>
          </p:cNvSpPr>
          <p:nvPr>
            <p:ph type="sldNum" sz="quarter" idx="4"/>
          </p:nvPr>
        </p:nvSpPr>
        <p:spPr>
          <a:xfrm>
            <a:off x="8689976" y="4749715"/>
            <a:ext cx="340800" cy="250031"/>
          </a:xfrm>
          <a:prstGeom prst="rect">
            <a:avLst/>
          </a:prstGeom>
        </p:spPr>
        <p:txBody>
          <a:bodyPr vert="horz" lIns="91440" tIns="45720" rIns="91440" bIns="45720" rtlCol="0" anchor="ctr"/>
          <a:lstStyle>
            <a:lvl1pPr algn="r">
              <a:defRPr sz="600">
                <a:solidFill>
                  <a:srgbClr val="FF0000"/>
                </a:solidFill>
              </a:defRPr>
            </a:lvl1pPr>
          </a:lstStyle>
          <a:p>
            <a:fld id="{AD816501-AAE5-214E-B100-00C3DC5F5E3F}" type="slidenum">
              <a:rPr lang="en-US" smtClean="0"/>
              <a:pPr/>
              <a:t>‹#›</a:t>
            </a:fld>
            <a:endParaRPr lang="en-US"/>
          </a:p>
        </p:txBody>
      </p:sp>
      <p:sp>
        <p:nvSpPr>
          <p:cNvPr id="10" name="Text Placeholder 19"/>
          <p:cNvSpPr>
            <a:spLocks noGrp="1"/>
          </p:cNvSpPr>
          <p:nvPr>
            <p:ph type="body" sz="quarter" idx="17" hasCustomPrompt="1"/>
          </p:nvPr>
        </p:nvSpPr>
        <p:spPr>
          <a:xfrm>
            <a:off x="5603875" y="4748526"/>
            <a:ext cx="3086102" cy="251220"/>
          </a:xfrm>
        </p:spPr>
        <p:txBody>
          <a:bodyPr anchor="ctr"/>
          <a:lstStyle>
            <a:lvl1pPr marL="0" indent="0" algn="r">
              <a:buNone/>
              <a:defRPr sz="750" b="1" baseline="0">
                <a:solidFill>
                  <a:schemeClr val="tx1"/>
                </a:solidFill>
              </a:defRPr>
            </a:lvl1pPr>
            <a:lvl2pPr marL="162878" indent="0">
              <a:buNone/>
              <a:defRPr sz="750"/>
            </a:lvl2pPr>
            <a:lvl3pPr marL="397764" indent="0">
              <a:buNone/>
              <a:defRPr sz="750"/>
            </a:lvl3pPr>
            <a:lvl4pPr marL="672084" indent="0">
              <a:buNone/>
              <a:defRPr sz="750"/>
            </a:lvl4pPr>
            <a:lvl5pPr marL="972622" indent="0">
              <a:buNone/>
              <a:defRPr sz="750"/>
            </a:lvl5pPr>
          </a:lstStyle>
          <a:p>
            <a:r>
              <a:rPr lang="en-US" sz="750">
                <a:solidFill>
                  <a:srgbClr val="595959"/>
                </a:solidFill>
              </a:rPr>
              <a:t>OPTIONAL FUNCTION NAME</a:t>
            </a:r>
          </a:p>
        </p:txBody>
      </p:sp>
    </p:spTree>
    <p:extLst>
      <p:ext uri="{BB962C8B-B14F-4D97-AF65-F5344CB8AC3E}">
        <p14:creationId xmlns:p14="http://schemas.microsoft.com/office/powerpoint/2010/main" val="1666236956"/>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COOL 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1" y="113728"/>
            <a:ext cx="8229600" cy="743522"/>
          </a:xfrm>
        </p:spPr>
        <p:txBody>
          <a:bodyPr/>
          <a:lstStyle/>
          <a:p>
            <a:r>
              <a:rPr lang="en-US"/>
              <a:t>Click to edit Master title style</a:t>
            </a:r>
          </a:p>
        </p:txBody>
      </p:sp>
    </p:spTree>
    <p:extLst>
      <p:ext uri="{BB962C8B-B14F-4D97-AF65-F5344CB8AC3E}">
        <p14:creationId xmlns:p14="http://schemas.microsoft.com/office/powerpoint/2010/main" val="5235714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OL 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1" y="113728"/>
            <a:ext cx="8229600" cy="743522"/>
          </a:xfrm>
        </p:spPr>
        <p:txBody>
          <a:bodyPr/>
          <a:lstStyle/>
          <a:p>
            <a:r>
              <a:rPr lang="en-US"/>
              <a:t>Click to edit Master title style</a:t>
            </a:r>
          </a:p>
        </p:txBody>
      </p:sp>
    </p:spTree>
    <p:extLst>
      <p:ext uri="{BB962C8B-B14F-4D97-AF65-F5344CB8AC3E}">
        <p14:creationId xmlns:p14="http://schemas.microsoft.com/office/powerpoint/2010/main" val="1327779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OL Column/ Bullet Points">
    <p:spTree>
      <p:nvGrpSpPr>
        <p:cNvPr id="1" name=""/>
        <p:cNvGrpSpPr/>
        <p:nvPr/>
      </p:nvGrpSpPr>
      <p:grpSpPr>
        <a:xfrm>
          <a:off x="0" y="0"/>
          <a:ext cx="0" cy="0"/>
          <a:chOff x="0" y="0"/>
          <a:chExt cx="0" cy="0"/>
        </a:xfrm>
      </p:grpSpPr>
      <p:sp>
        <p:nvSpPr>
          <p:cNvPr id="12" name="Title 11"/>
          <p:cNvSpPr>
            <a:spLocks noGrp="1"/>
          </p:cNvSpPr>
          <p:nvPr>
            <p:ph type="title"/>
          </p:nvPr>
        </p:nvSpPr>
        <p:spPr>
          <a:xfrm>
            <a:off x="457201" y="113728"/>
            <a:ext cx="8229600" cy="743522"/>
          </a:xfrm>
        </p:spPr>
        <p:txBody>
          <a:bodyPr/>
          <a:lstStyle/>
          <a:p>
            <a:r>
              <a:rPr lang="en-US"/>
              <a:t>Click to edit Master title style</a:t>
            </a:r>
          </a:p>
        </p:txBody>
      </p:sp>
      <p:sp>
        <p:nvSpPr>
          <p:cNvPr id="13" name="Text Placeholder 2"/>
          <p:cNvSpPr>
            <a:spLocks noGrp="1"/>
          </p:cNvSpPr>
          <p:nvPr>
            <p:ph idx="1" hasCustomPrompt="1"/>
          </p:nvPr>
        </p:nvSpPr>
        <p:spPr>
          <a:xfrm>
            <a:off x="457200" y="933450"/>
            <a:ext cx="8229599" cy="33831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438138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COOL Title subtitle">
    <p:spTree>
      <p:nvGrpSpPr>
        <p:cNvPr id="1" name=""/>
        <p:cNvGrpSpPr/>
        <p:nvPr/>
      </p:nvGrpSpPr>
      <p:grpSpPr>
        <a:xfrm>
          <a:off x="0" y="0"/>
          <a:ext cx="0" cy="0"/>
          <a:chOff x="0" y="0"/>
          <a:chExt cx="0" cy="0"/>
        </a:xfrm>
      </p:grpSpPr>
      <p:sp>
        <p:nvSpPr>
          <p:cNvPr id="12" name="Title 11"/>
          <p:cNvSpPr>
            <a:spLocks noGrp="1"/>
          </p:cNvSpPr>
          <p:nvPr>
            <p:ph type="title"/>
          </p:nvPr>
        </p:nvSpPr>
        <p:spPr>
          <a:xfrm>
            <a:off x="457201" y="113728"/>
            <a:ext cx="8222033" cy="743522"/>
          </a:xfrm>
        </p:spPr>
        <p:txBody>
          <a:bodyPr/>
          <a:lstStyle/>
          <a:p>
            <a:r>
              <a:rPr lang="en-US"/>
              <a:t>Click to edit Master title style</a:t>
            </a:r>
          </a:p>
        </p:txBody>
      </p:sp>
      <p:sp>
        <p:nvSpPr>
          <p:cNvPr id="4" name="Text Placeholder 2"/>
          <p:cNvSpPr>
            <a:spLocks noGrp="1"/>
          </p:cNvSpPr>
          <p:nvPr>
            <p:ph idx="10"/>
          </p:nvPr>
        </p:nvSpPr>
        <p:spPr>
          <a:xfrm>
            <a:off x="457201" y="933450"/>
            <a:ext cx="8222031" cy="329767"/>
          </a:xfrm>
          <a:prstGeom prst="rect">
            <a:avLst/>
          </a:prstGeom>
        </p:spPr>
        <p:txBody>
          <a:bodyPr vert="horz" lIns="91440" tIns="45720" rIns="91440" bIns="45720" rtlCol="0">
            <a:normAutofit/>
          </a:bodyPr>
          <a:lstStyle>
            <a:lvl1pPr marL="0" indent="0">
              <a:buNone/>
              <a:defRPr b="1"/>
            </a:lvl1pPr>
          </a:lstStyle>
          <a:p>
            <a:pPr lvl="0"/>
            <a:r>
              <a:rPr lang="en-US" dirty="0"/>
              <a:t>Click to edit Master text styles</a:t>
            </a:r>
          </a:p>
        </p:txBody>
      </p:sp>
    </p:spTree>
    <p:extLst>
      <p:ext uri="{BB962C8B-B14F-4D97-AF65-F5344CB8AC3E}">
        <p14:creationId xmlns:p14="http://schemas.microsoft.com/office/powerpoint/2010/main" val="25432021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OL Column">
    <p:spTree>
      <p:nvGrpSpPr>
        <p:cNvPr id="1" name=""/>
        <p:cNvGrpSpPr/>
        <p:nvPr/>
      </p:nvGrpSpPr>
      <p:grpSpPr>
        <a:xfrm>
          <a:off x="0" y="0"/>
          <a:ext cx="0" cy="0"/>
          <a:chOff x="0" y="0"/>
          <a:chExt cx="0" cy="0"/>
        </a:xfrm>
      </p:grpSpPr>
      <p:sp>
        <p:nvSpPr>
          <p:cNvPr id="14" name="Text Placeholder 2"/>
          <p:cNvSpPr>
            <a:spLocks noGrp="1"/>
          </p:cNvSpPr>
          <p:nvPr>
            <p:ph idx="1" hasCustomPrompt="1"/>
          </p:nvPr>
        </p:nvSpPr>
        <p:spPr>
          <a:xfrm>
            <a:off x="457201" y="933450"/>
            <a:ext cx="8229599" cy="3405902"/>
          </a:xfrm>
          <a:prstGeom prst="rect">
            <a:avLst/>
          </a:prstGeom>
        </p:spPr>
        <p:txBody>
          <a:bodyPr vert="horz" lIns="91440" tIns="45720" rIns="91440" bIns="45720" rtlCol="0">
            <a:normAutofit/>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p:txBody>
      </p:sp>
    </p:spTree>
    <p:extLst>
      <p:ext uri="{BB962C8B-B14F-4D97-AF65-F5344CB8AC3E}">
        <p14:creationId xmlns:p14="http://schemas.microsoft.com/office/powerpoint/2010/main" val="32192756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OL Left text,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1" y="113728"/>
            <a:ext cx="8229600" cy="743522"/>
          </a:xfrm>
        </p:spPr>
        <p:txBody>
          <a:bodyPr/>
          <a:lstStyle/>
          <a:p>
            <a:r>
              <a:rPr lang="en-US"/>
              <a:t>Click to edit Master title style</a:t>
            </a:r>
          </a:p>
        </p:txBody>
      </p:sp>
      <p:sp>
        <p:nvSpPr>
          <p:cNvPr id="8" name="Content Placeholder 7"/>
          <p:cNvSpPr>
            <a:spLocks noGrp="1"/>
          </p:cNvSpPr>
          <p:nvPr>
            <p:ph sz="quarter" idx="11"/>
          </p:nvPr>
        </p:nvSpPr>
        <p:spPr>
          <a:xfrm>
            <a:off x="457201" y="933450"/>
            <a:ext cx="4103687" cy="3458766"/>
          </a:xfrm>
        </p:spPr>
        <p:txBody>
          <a:bodyPr>
            <a:normAutofit/>
          </a:bodyPr>
          <a:lstStyle>
            <a:lvl1pPr marL="0" indent="0">
              <a:buNone/>
              <a:defRPr sz="1400"/>
            </a:lvl1pPr>
          </a:lstStyle>
          <a:p>
            <a:pPr lvl="0"/>
            <a:r>
              <a:rPr lang="en-US" dirty="0"/>
              <a:t>Click to edit Master text styles</a:t>
            </a:r>
          </a:p>
        </p:txBody>
      </p:sp>
      <p:sp>
        <p:nvSpPr>
          <p:cNvPr id="10" name="Picture Placeholder 9"/>
          <p:cNvSpPr>
            <a:spLocks noGrp="1"/>
          </p:cNvSpPr>
          <p:nvPr>
            <p:ph type="pic" sz="quarter" idx="12"/>
          </p:nvPr>
        </p:nvSpPr>
        <p:spPr>
          <a:xfrm>
            <a:off x="4572000" y="933450"/>
            <a:ext cx="4114800" cy="3465910"/>
          </a:xfrm>
        </p:spPr>
        <p:txBody>
          <a:bodyPr/>
          <a:lstStyle/>
          <a:p>
            <a:endParaRPr lang="en-US" dirty="0"/>
          </a:p>
        </p:txBody>
      </p:sp>
    </p:spTree>
    <p:extLst>
      <p:ext uri="{BB962C8B-B14F-4D97-AF65-F5344CB8AC3E}">
        <p14:creationId xmlns:p14="http://schemas.microsoft.com/office/powerpoint/2010/main" val="386797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Plain 4:3 Blank Cool Palette Rev">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2638118" y="4875610"/>
            <a:ext cx="4981903" cy="267890"/>
          </a:xfrm>
          <a:prstGeom prst="rect">
            <a:avLst/>
          </a:prstGeom>
        </p:spPr>
        <p:txBody>
          <a:bodyPr lIns="91424" tIns="45712" rIns="91424" bIns="45712"/>
          <a:lstStyle>
            <a:lvl1pPr>
              <a:defRPr/>
            </a:lvl1pPr>
          </a:lstStyle>
          <a:p>
            <a:pPr defTabSz="914111" fontAlgn="auto">
              <a:spcBef>
                <a:spcPts val="0"/>
              </a:spcBef>
              <a:spcAft>
                <a:spcPts val="0"/>
              </a:spcAft>
              <a:defRPr/>
            </a:pPr>
            <a:endParaRPr lang="en-US">
              <a:solidFill>
                <a:srgbClr val="FFFFFF"/>
              </a:solidFill>
              <a:latin typeface="Calibri"/>
              <a:cs typeface="+mn-cs"/>
            </a:endParaRPr>
          </a:p>
        </p:txBody>
      </p:sp>
      <p:sp>
        <p:nvSpPr>
          <p:cNvPr id="3" name="Rectangle 6"/>
          <p:cNvSpPr>
            <a:spLocks noGrp="1" noChangeArrowheads="1"/>
          </p:cNvSpPr>
          <p:nvPr>
            <p:ph type="sldNum" sz="quarter" idx="11"/>
          </p:nvPr>
        </p:nvSpPr>
        <p:spPr>
          <a:xfrm>
            <a:off x="8549250" y="4774371"/>
            <a:ext cx="450328" cy="273844"/>
          </a:xfrm>
          <a:prstGeom prst="rect">
            <a:avLst/>
          </a:prstGeom>
        </p:spPr>
        <p:txBody>
          <a:bodyPr lIns="91424" tIns="45712" rIns="91424" bIns="45712"/>
          <a:lstStyle>
            <a:lvl1pPr>
              <a:defRPr/>
            </a:lvl1pPr>
          </a:lstStyle>
          <a:p>
            <a:pPr defTabSz="914111" fontAlgn="auto">
              <a:spcBef>
                <a:spcPts val="0"/>
              </a:spcBef>
              <a:spcAft>
                <a:spcPts val="0"/>
              </a:spcAft>
            </a:pPr>
            <a:fld id="{895F43D4-1217-2B49-82F3-469BD80267EF}" type="slidenum">
              <a:rPr lang="en-US" smtClean="0">
                <a:solidFill>
                  <a:srgbClr val="FFFFFF"/>
                </a:solidFill>
                <a:latin typeface="Calibri"/>
                <a:cs typeface="+mn-cs"/>
              </a:rPr>
              <a:pPr defTabSz="914111" fontAlgn="auto">
                <a:spcBef>
                  <a:spcPts val="0"/>
                </a:spcBef>
                <a:spcAft>
                  <a:spcPts val="0"/>
                </a:spcAft>
              </a:pPr>
              <a:t>‹#›</a:t>
            </a:fld>
            <a:endParaRPr lang="en-US">
              <a:solidFill>
                <a:srgbClr val="FFFFFF"/>
              </a:solidFill>
              <a:latin typeface="Calibri"/>
              <a:cs typeface="+mn-cs"/>
            </a:endParaRPr>
          </a:p>
        </p:txBody>
      </p:sp>
      <p:sp>
        <p:nvSpPr>
          <p:cNvPr id="4" name="Date Placeholder 4"/>
          <p:cNvSpPr>
            <a:spLocks noGrp="1" noChangeArrowheads="1"/>
          </p:cNvSpPr>
          <p:nvPr>
            <p:ph type="dt" sz="half" idx="12"/>
          </p:nvPr>
        </p:nvSpPr>
        <p:spPr>
          <a:xfrm>
            <a:off x="7643813" y="4875641"/>
            <a:ext cx="914400" cy="150019"/>
          </a:xfrm>
          <a:prstGeom prst="rect">
            <a:avLst/>
          </a:prstGeom>
        </p:spPr>
        <p:txBody>
          <a:bodyPr lIns="91424" tIns="45712" rIns="91424" bIns="45712"/>
          <a:lstStyle>
            <a:lvl1pPr algn="r">
              <a:defRPr sz="700">
                <a:solidFill>
                  <a:schemeClr val="bg1"/>
                </a:solidFill>
              </a:defRPr>
            </a:lvl1pPr>
          </a:lstStyle>
          <a:p>
            <a:pPr defTabSz="914220">
              <a:defRPr/>
            </a:pPr>
            <a:endParaRPr lang="en-US" dirty="0">
              <a:solidFill>
                <a:srgbClr val="FFFFFF"/>
              </a:solidFill>
              <a:latin typeface="Calibri"/>
              <a:ea typeface="ＭＳ Ｐゴシック" pitchFamily="-105" charset="-128"/>
              <a:cs typeface="+mn-cs"/>
            </a:endParaRPr>
          </a:p>
        </p:txBody>
      </p:sp>
    </p:spTree>
    <p:extLst>
      <p:ext uri="{BB962C8B-B14F-4D97-AF65-F5344CB8AC3E}">
        <p14:creationId xmlns:p14="http://schemas.microsoft.com/office/powerpoint/2010/main" val="29543264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OL Right text, left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1" y="113728"/>
            <a:ext cx="8229600" cy="743522"/>
          </a:xfrm>
        </p:spPr>
        <p:txBody>
          <a:bodyPr/>
          <a:lstStyle/>
          <a:p>
            <a:r>
              <a:rPr lang="en-US"/>
              <a:t>Click to edit Master title style</a:t>
            </a:r>
          </a:p>
        </p:txBody>
      </p:sp>
      <p:sp>
        <p:nvSpPr>
          <p:cNvPr id="8" name="Content Placeholder 7"/>
          <p:cNvSpPr>
            <a:spLocks noGrp="1"/>
          </p:cNvSpPr>
          <p:nvPr>
            <p:ph sz="quarter" idx="11"/>
          </p:nvPr>
        </p:nvSpPr>
        <p:spPr>
          <a:xfrm>
            <a:off x="4572000" y="933450"/>
            <a:ext cx="4103687" cy="3458766"/>
          </a:xfrm>
        </p:spPr>
        <p:txBody>
          <a:bodyPr>
            <a:normAutofit/>
          </a:bodyPr>
          <a:lstStyle>
            <a:lvl1pPr marL="0" indent="0">
              <a:buNone/>
              <a:defRPr sz="1400"/>
            </a:lvl1pPr>
          </a:lstStyle>
          <a:p>
            <a:pPr lvl="0"/>
            <a:r>
              <a:rPr lang="en-US" dirty="0"/>
              <a:t>Click to edit Master text styles</a:t>
            </a:r>
          </a:p>
        </p:txBody>
      </p:sp>
      <p:sp>
        <p:nvSpPr>
          <p:cNvPr id="10" name="Picture Placeholder 9"/>
          <p:cNvSpPr>
            <a:spLocks noGrp="1"/>
          </p:cNvSpPr>
          <p:nvPr>
            <p:ph type="pic" sz="quarter" idx="12"/>
          </p:nvPr>
        </p:nvSpPr>
        <p:spPr>
          <a:xfrm>
            <a:off x="457200" y="933450"/>
            <a:ext cx="4114799" cy="3465910"/>
          </a:xfrm>
        </p:spPr>
        <p:txBody>
          <a:bodyPr/>
          <a:lstStyle/>
          <a:p>
            <a:endParaRPr lang="en-US" dirty="0"/>
          </a:p>
        </p:txBody>
      </p:sp>
    </p:spTree>
    <p:extLst>
      <p:ext uri="{BB962C8B-B14F-4D97-AF65-F5344CB8AC3E}">
        <p14:creationId xmlns:p14="http://schemas.microsoft.com/office/powerpoint/2010/main" val="30071130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OL Right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113728"/>
            <a:ext cx="8229600" cy="743522"/>
          </a:xfrm>
        </p:spPr>
        <p:txBody>
          <a:bodyPr/>
          <a:lstStyle/>
          <a:p>
            <a:r>
              <a:rPr lang="en-US" dirty="0"/>
              <a:t>Click to edit Master title style</a:t>
            </a:r>
          </a:p>
        </p:txBody>
      </p:sp>
      <p:sp>
        <p:nvSpPr>
          <p:cNvPr id="8" name="Content Placeholder 7"/>
          <p:cNvSpPr>
            <a:spLocks noGrp="1"/>
          </p:cNvSpPr>
          <p:nvPr>
            <p:ph sz="quarter" idx="11"/>
          </p:nvPr>
        </p:nvSpPr>
        <p:spPr>
          <a:xfrm>
            <a:off x="4572000" y="1353312"/>
            <a:ext cx="4103687" cy="3038904"/>
          </a:xfrm>
        </p:spPr>
        <p:txBody>
          <a:bodyPr vert="horz" lIns="91440" tIns="45720" rIns="91440" bIns="45720" rtlCol="0">
            <a:normAutofit/>
          </a:bodyPr>
          <a:lstStyle>
            <a:lvl1pPr>
              <a:spcBef>
                <a:spcPts val="1200"/>
              </a:spcBef>
              <a:defRPr lang="en-US" dirty="0" smtClean="0"/>
            </a:lvl1pPr>
          </a:lstStyle>
          <a:p>
            <a:pPr marL="228600" lvl="0" indent="-228600">
              <a:spcBef>
                <a:spcPct val="20000"/>
              </a:spcBef>
            </a:pPr>
            <a:r>
              <a:rPr lang="en-US" dirty="0"/>
              <a:t>Click to edit Master text styles</a:t>
            </a:r>
          </a:p>
        </p:txBody>
      </p:sp>
    </p:spTree>
    <p:extLst>
      <p:ext uri="{BB962C8B-B14F-4D97-AF65-F5344CB8AC3E}">
        <p14:creationId xmlns:p14="http://schemas.microsoft.com/office/powerpoint/2010/main" val="2626276621"/>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8549249" y="4774371"/>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solidFill>
                  <a:srgbClr val="FFFFFF"/>
                </a:solidFill>
              </a:rPr>
              <a:pPr/>
              <a:t>‹#›</a:t>
            </a:fld>
            <a:endParaRPr lang="en-US" dirty="0">
              <a:solidFill>
                <a:srgbClr val="FFFFFF"/>
              </a:solidFill>
            </a:endParaRPr>
          </a:p>
        </p:txBody>
      </p:sp>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69" y="922091"/>
            <a:ext cx="8242857"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94348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cSld name="Plain 4:3 Blank Cool Palette Rev">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xfrm>
            <a:off x="2638100" y="4875610"/>
            <a:ext cx="4981903" cy="267890"/>
          </a:xfrm>
          <a:prstGeom prst="rect">
            <a:avLst/>
          </a:prstGeom>
        </p:spPr>
        <p:txBody>
          <a:bodyPr/>
          <a:lstStyle>
            <a:lvl1pPr>
              <a:defRPr/>
            </a:lvl1pPr>
          </a:lstStyle>
          <a:p>
            <a:pPr>
              <a:defRPr/>
            </a:pPr>
            <a:endParaRPr lang="en-US">
              <a:solidFill>
                <a:srgbClr val="FFFFFF"/>
              </a:solidFill>
            </a:endParaRPr>
          </a:p>
        </p:txBody>
      </p:sp>
      <p:sp>
        <p:nvSpPr>
          <p:cNvPr id="3" name="Rectangle 6"/>
          <p:cNvSpPr>
            <a:spLocks noGrp="1" noChangeArrowheads="1"/>
          </p:cNvSpPr>
          <p:nvPr>
            <p:ph type="sldNum" sz="quarter" idx="11"/>
          </p:nvPr>
        </p:nvSpPr>
        <p:spPr>
          <a:xfrm>
            <a:off x="8549249" y="4774371"/>
            <a:ext cx="450328" cy="273844"/>
          </a:xfrm>
          <a:prstGeom prst="rect">
            <a:avLst/>
          </a:prstGeom>
        </p:spPr>
        <p:txBody>
          <a:bodyPr/>
          <a:lstStyle>
            <a:lvl1pPr>
              <a:defRPr/>
            </a:lvl1pPr>
          </a:lstStyle>
          <a:p>
            <a:fld id="{895F43D4-1217-2B49-82F3-469BD80267EF}" type="slidenum">
              <a:rPr lang="en-US">
                <a:solidFill>
                  <a:srgbClr val="FFFFFF"/>
                </a:solidFill>
              </a:rPr>
              <a:pPr/>
              <a:t>‹#›</a:t>
            </a:fld>
            <a:endParaRPr lang="en-US">
              <a:solidFill>
                <a:srgbClr val="FFFFFF"/>
              </a:solidFill>
            </a:endParaRPr>
          </a:p>
        </p:txBody>
      </p:sp>
      <p:sp>
        <p:nvSpPr>
          <p:cNvPr id="4" name="Date Placeholder 4"/>
          <p:cNvSpPr>
            <a:spLocks noGrp="1" noChangeArrowheads="1"/>
          </p:cNvSpPr>
          <p:nvPr>
            <p:ph type="dt" sz="half" idx="12"/>
          </p:nvPr>
        </p:nvSpPr>
        <p:spPr>
          <a:xfrm>
            <a:off x="7643813" y="4875611"/>
            <a:ext cx="914400" cy="150019"/>
          </a:xfrm>
          <a:prstGeom prst="rect">
            <a:avLst/>
          </a:prstGeom>
        </p:spPr>
        <p:txBody>
          <a:bodyPr/>
          <a:lstStyle>
            <a:lvl1pPr algn="r">
              <a:defRPr sz="700">
                <a:solidFill>
                  <a:schemeClr val="bg1"/>
                </a:solidFill>
              </a:defRPr>
            </a:lvl1pPr>
          </a:lstStyle>
          <a:p>
            <a:pPr defTabSz="914400" fontAlgn="base">
              <a:spcBef>
                <a:spcPct val="0"/>
              </a:spcBef>
              <a:spcAft>
                <a:spcPct val="0"/>
              </a:spcAft>
              <a:defRPr/>
            </a:pPr>
            <a:endParaRPr lang="en-US" dirty="0">
              <a:solidFill>
                <a:srgbClr val="FFFFFF"/>
              </a:solidFill>
              <a:ea typeface="ＭＳ Ｐゴシック" pitchFamily="-105" charset="-128"/>
            </a:endParaRPr>
          </a:p>
        </p:txBody>
      </p:sp>
    </p:spTree>
    <p:extLst>
      <p:ext uri="{BB962C8B-B14F-4D97-AF65-F5344CB8AC3E}">
        <p14:creationId xmlns:p14="http://schemas.microsoft.com/office/powerpoint/2010/main" val="2331771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69" y="922091"/>
            <a:ext cx="8242857"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35127063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 Column">
    <p:spTree>
      <p:nvGrpSpPr>
        <p:cNvPr id="1" name=""/>
        <p:cNvGrpSpPr/>
        <p:nvPr/>
      </p:nvGrpSpPr>
      <p:grpSpPr>
        <a:xfrm>
          <a:off x="0" y="0"/>
          <a:ext cx="0" cy="0"/>
          <a:chOff x="0" y="0"/>
          <a:chExt cx="0" cy="0"/>
        </a:xfrm>
      </p:grpSpPr>
      <p:sp>
        <p:nvSpPr>
          <p:cNvPr id="7"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3" name="Title 12"/>
          <p:cNvSpPr>
            <a:spLocks noGrp="1"/>
          </p:cNvSpPr>
          <p:nvPr>
            <p:ph type="title"/>
          </p:nvPr>
        </p:nvSpPr>
        <p:spPr/>
        <p:txBody>
          <a:bodyPr/>
          <a:lstStyle/>
          <a:p>
            <a:r>
              <a:rPr lang="en-US"/>
              <a:t>Click to edit Master title style</a:t>
            </a:r>
          </a:p>
        </p:txBody>
      </p:sp>
      <p:sp>
        <p:nvSpPr>
          <p:cNvPr id="14" name="Text Placeholder 2"/>
          <p:cNvSpPr>
            <a:spLocks noGrp="1"/>
          </p:cNvSpPr>
          <p:nvPr>
            <p:ph idx="1" hasCustomPrompt="1"/>
          </p:nvPr>
        </p:nvSpPr>
        <p:spPr>
          <a:xfrm>
            <a:off x="464769" y="922091"/>
            <a:ext cx="8242857" cy="3394472"/>
          </a:xfrm>
          <a:prstGeom prst="rect">
            <a:avLst/>
          </a:prstGeom>
        </p:spPr>
        <p:txBody>
          <a:bodyPr vert="horz" lIns="91440" tIns="45720" rIns="91440" bIns="45720" rtlCol="0">
            <a:normAutofit/>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p:txBody>
      </p:sp>
    </p:spTree>
    <p:extLst>
      <p:ext uri="{BB962C8B-B14F-4D97-AF65-F5344CB8AC3E}">
        <p14:creationId xmlns:p14="http://schemas.microsoft.com/office/powerpoint/2010/main" val="25049866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xt with picture on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8" name="Content Placeholder 7"/>
          <p:cNvSpPr>
            <a:spLocks noGrp="1"/>
          </p:cNvSpPr>
          <p:nvPr>
            <p:ph sz="quarter" idx="11"/>
          </p:nvPr>
        </p:nvSpPr>
        <p:spPr>
          <a:xfrm>
            <a:off x="465139" y="959644"/>
            <a:ext cx="4103687" cy="3432572"/>
          </a:xfrm>
        </p:spPr>
        <p:txBody>
          <a:bodyPr>
            <a:normAutofit/>
          </a:bodyPr>
          <a:lstStyle>
            <a:lvl1pPr marL="0" indent="0">
              <a:buNone/>
              <a:defRPr sz="1400"/>
            </a:lvl1pPr>
            <a:lvl2pPr>
              <a:defRPr sz="1200"/>
            </a:lvl2pPr>
            <a:lvl3pPr>
              <a:defRPr sz="1050"/>
            </a:lvl3pPr>
            <a:lvl4pPr>
              <a:defRPr sz="800"/>
            </a:lvl4pPr>
          </a:lstStyle>
          <a:p>
            <a:pPr lvl="0"/>
            <a:r>
              <a:rPr lang="en-US" dirty="0"/>
              <a:t>Click to edit Master text styles</a:t>
            </a:r>
          </a:p>
        </p:txBody>
      </p:sp>
      <p:sp>
        <p:nvSpPr>
          <p:cNvPr id="10" name="Picture Placeholder 9"/>
          <p:cNvSpPr>
            <a:spLocks noGrp="1"/>
          </p:cNvSpPr>
          <p:nvPr>
            <p:ph type="pic" sz="quarter" idx="12"/>
          </p:nvPr>
        </p:nvSpPr>
        <p:spPr>
          <a:xfrm>
            <a:off x="4757738" y="959644"/>
            <a:ext cx="4006850" cy="3439716"/>
          </a:xfrm>
        </p:spPr>
        <p:txBody>
          <a:bodyPr/>
          <a:lstStyle/>
          <a:p>
            <a:endParaRPr lang="en-US"/>
          </a:p>
        </p:txBody>
      </p:sp>
    </p:spTree>
    <p:extLst>
      <p:ext uri="{BB962C8B-B14F-4D97-AF65-F5344CB8AC3E}">
        <p14:creationId xmlns:p14="http://schemas.microsoft.com/office/powerpoint/2010/main" val="47572017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with text on right">
    <p:spTree>
      <p:nvGrpSpPr>
        <p:cNvPr id="1" name=""/>
        <p:cNvGrpSpPr/>
        <p:nvPr/>
      </p:nvGrpSpPr>
      <p:grpSpPr>
        <a:xfrm>
          <a:off x="0" y="0"/>
          <a:ext cx="0" cy="0"/>
          <a:chOff x="0" y="0"/>
          <a:chExt cx="0" cy="0"/>
        </a:xfrm>
      </p:grpSpPr>
      <p:sp>
        <p:nvSpPr>
          <p:cNvPr id="8" name="Content Placeholder 7"/>
          <p:cNvSpPr>
            <a:spLocks noGrp="1"/>
          </p:cNvSpPr>
          <p:nvPr>
            <p:ph sz="quarter" idx="11"/>
          </p:nvPr>
        </p:nvSpPr>
        <p:spPr>
          <a:xfrm>
            <a:off x="4660901" y="959644"/>
            <a:ext cx="4103687" cy="3432572"/>
          </a:xfrm>
        </p:spPr>
        <p:txBody>
          <a:bodyPr>
            <a:normAutofit/>
          </a:bodyPr>
          <a:lstStyle>
            <a:lvl1pPr marL="0" indent="0">
              <a:buNone/>
              <a:defRPr sz="1400"/>
            </a:lvl1pPr>
            <a:lvl2pPr>
              <a:defRPr sz="1200"/>
            </a:lvl2pPr>
            <a:lvl3pPr>
              <a:defRPr sz="1050"/>
            </a:lvl3pPr>
            <a:lvl4pPr>
              <a:defRPr sz="800"/>
            </a:lvl4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10" name="Picture Placeholder 9"/>
          <p:cNvSpPr>
            <a:spLocks noGrp="1"/>
          </p:cNvSpPr>
          <p:nvPr>
            <p:ph type="pic" sz="quarter" idx="12"/>
          </p:nvPr>
        </p:nvSpPr>
        <p:spPr>
          <a:xfrm>
            <a:off x="464767" y="959644"/>
            <a:ext cx="4006850" cy="3439716"/>
          </a:xfrm>
        </p:spPr>
        <p:txBody>
          <a:bodyPr/>
          <a:lstStyle/>
          <a:p>
            <a:endParaRPr lang="en-US"/>
          </a:p>
        </p:txBody>
      </p:sp>
    </p:spTree>
    <p:extLst>
      <p:ext uri="{BB962C8B-B14F-4D97-AF65-F5344CB8AC3E}">
        <p14:creationId xmlns:p14="http://schemas.microsoft.com/office/powerpoint/2010/main" val="22290005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wo Columns with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8" name="Content Placeholder 7"/>
          <p:cNvSpPr>
            <a:spLocks noGrp="1"/>
          </p:cNvSpPr>
          <p:nvPr>
            <p:ph sz="quarter" idx="11"/>
          </p:nvPr>
        </p:nvSpPr>
        <p:spPr>
          <a:xfrm>
            <a:off x="465139" y="959644"/>
            <a:ext cx="4023360" cy="3432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7"/>
          <p:cNvSpPr>
            <a:spLocks noGrp="1"/>
          </p:cNvSpPr>
          <p:nvPr>
            <p:ph sz="quarter" idx="13"/>
          </p:nvPr>
        </p:nvSpPr>
        <p:spPr>
          <a:xfrm>
            <a:off x="4660901" y="966788"/>
            <a:ext cx="4023360" cy="34325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9267909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lumns no 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8" name="Content Placeholder 7"/>
          <p:cNvSpPr>
            <a:spLocks noGrp="1"/>
          </p:cNvSpPr>
          <p:nvPr>
            <p:ph sz="quarter" idx="11"/>
          </p:nvPr>
        </p:nvSpPr>
        <p:spPr>
          <a:xfrm>
            <a:off x="465139" y="959644"/>
            <a:ext cx="4023360" cy="3432572"/>
          </a:xfrm>
        </p:spPr>
        <p:txBody>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7" name="Content Placeholder 7"/>
          <p:cNvSpPr>
            <a:spLocks noGrp="1"/>
          </p:cNvSpPr>
          <p:nvPr>
            <p:ph sz="quarter" idx="13"/>
          </p:nvPr>
        </p:nvSpPr>
        <p:spPr>
          <a:xfrm>
            <a:off x="4660901" y="966788"/>
            <a:ext cx="4023360" cy="3432572"/>
          </a:xfrm>
        </p:spPr>
        <p:txBody>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11173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8549250" y="4774372"/>
            <a:ext cx="450328" cy="273844"/>
          </a:xfrm>
          <a:prstGeom prst="rect">
            <a:avLst/>
          </a:prstGeom>
        </p:spPr>
        <p:txBody>
          <a:bodyPr vert="horz" lIns="91440" tIns="45720" rIns="91440" bIns="45720" rtlCol="0" anchor="ctr"/>
          <a:lstStyle>
            <a:lvl1pPr algn="r">
              <a:defRPr sz="675">
                <a:solidFill>
                  <a:schemeClr val="bg2"/>
                </a:solidFill>
                <a:latin typeface="Verdana"/>
                <a:cs typeface="Verdana"/>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fld id="{81BF0B4E-CE60-AB48-9D7E-4434414A7C38}" type="slidenum">
              <a:rPr kumimoji="0" lang="en-US" sz="675" b="0" i="0" u="none" strike="noStrike" kern="1200" cap="none" spc="0" normalizeH="0" baseline="0" noProof="0" smtClean="0">
                <a:ln>
                  <a:noFill/>
                </a:ln>
                <a:solidFill>
                  <a:srgbClr val="FFFFFF"/>
                </a:solidFill>
                <a:effectLst/>
                <a:uLnTx/>
                <a:uFillTx/>
                <a:latin typeface="Verdana"/>
                <a:ea typeface="+mn-ea"/>
                <a:cs typeface="Verdana"/>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n-US" sz="675" b="0" i="0" u="none" strike="noStrike" kern="1200" cap="none" spc="0" normalizeH="0" baseline="0" noProof="0" dirty="0">
              <a:ln>
                <a:noFill/>
              </a:ln>
              <a:solidFill>
                <a:srgbClr val="FFFFFF"/>
              </a:solidFill>
              <a:effectLst/>
              <a:uLnTx/>
              <a:uFillTx/>
              <a:latin typeface="Verdana"/>
              <a:ea typeface="+mn-ea"/>
              <a:cs typeface="Verdana"/>
            </a:endParaRPr>
          </a:p>
        </p:txBody>
      </p:sp>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69" y="922093"/>
            <a:ext cx="8242857"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2233226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Pictur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
        <p:nvSpPr>
          <p:cNvPr id="10" name="Picture Placeholder 9"/>
          <p:cNvSpPr>
            <a:spLocks noGrp="1"/>
          </p:cNvSpPr>
          <p:nvPr>
            <p:ph type="pic" sz="quarter" idx="12"/>
          </p:nvPr>
        </p:nvSpPr>
        <p:spPr>
          <a:xfrm>
            <a:off x="464766" y="959644"/>
            <a:ext cx="8242859" cy="3439716"/>
          </a:xfrm>
        </p:spPr>
        <p:txBody>
          <a:bodyPr/>
          <a:lstStyle/>
          <a:p>
            <a:endParaRPr lang="en-US"/>
          </a:p>
        </p:txBody>
      </p:sp>
    </p:spTree>
    <p:extLst>
      <p:ext uri="{BB962C8B-B14F-4D97-AF65-F5344CB8AC3E}">
        <p14:creationId xmlns:p14="http://schemas.microsoft.com/office/powerpoint/2010/main" val="20919705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fld id="{81BF0B4E-CE60-AB48-9D7E-4434414A7C38}" type="slidenum">
              <a:rPr lang="en-US" smtClean="0"/>
              <a:pPr/>
              <a:t>‹#›</a:t>
            </a:fld>
            <a:endParaRPr lang="en-US" dirty="0"/>
          </a:p>
        </p:txBody>
      </p:sp>
    </p:spTree>
    <p:extLst>
      <p:ext uri="{BB962C8B-B14F-4D97-AF65-F5344CB8AC3E}">
        <p14:creationId xmlns:p14="http://schemas.microsoft.com/office/powerpoint/2010/main" val="10400283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OL 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1" y="113728"/>
            <a:ext cx="8229600" cy="743522"/>
          </a:xfrm>
        </p:spPr>
        <p:txBody>
          <a:bodyPr/>
          <a:lstStyle/>
          <a:p>
            <a:r>
              <a:rPr lang="en-US"/>
              <a:t>Click to edit Master title style</a:t>
            </a:r>
          </a:p>
        </p:txBody>
      </p:sp>
    </p:spTree>
    <p:extLst>
      <p:ext uri="{BB962C8B-B14F-4D97-AF65-F5344CB8AC3E}">
        <p14:creationId xmlns:p14="http://schemas.microsoft.com/office/powerpoint/2010/main" val="17644380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COOL Column/ Bullet Points">
    <p:spTree>
      <p:nvGrpSpPr>
        <p:cNvPr id="1" name=""/>
        <p:cNvGrpSpPr/>
        <p:nvPr/>
      </p:nvGrpSpPr>
      <p:grpSpPr>
        <a:xfrm>
          <a:off x="0" y="0"/>
          <a:ext cx="0" cy="0"/>
          <a:chOff x="0" y="0"/>
          <a:chExt cx="0" cy="0"/>
        </a:xfrm>
      </p:grpSpPr>
      <p:sp>
        <p:nvSpPr>
          <p:cNvPr id="12" name="Title 11"/>
          <p:cNvSpPr>
            <a:spLocks noGrp="1"/>
          </p:cNvSpPr>
          <p:nvPr>
            <p:ph type="title"/>
          </p:nvPr>
        </p:nvSpPr>
        <p:spPr>
          <a:xfrm>
            <a:off x="457201" y="113728"/>
            <a:ext cx="8229600" cy="743522"/>
          </a:xfrm>
        </p:spPr>
        <p:txBody>
          <a:bodyPr/>
          <a:lstStyle/>
          <a:p>
            <a:r>
              <a:rPr lang="en-US"/>
              <a:t>Click to edit Master title style</a:t>
            </a:r>
          </a:p>
        </p:txBody>
      </p:sp>
      <p:sp>
        <p:nvSpPr>
          <p:cNvPr id="13" name="Text Placeholder 2"/>
          <p:cNvSpPr>
            <a:spLocks noGrp="1"/>
          </p:cNvSpPr>
          <p:nvPr>
            <p:ph idx="1" hasCustomPrompt="1"/>
          </p:nvPr>
        </p:nvSpPr>
        <p:spPr>
          <a:xfrm>
            <a:off x="457200" y="933450"/>
            <a:ext cx="8229599" cy="33831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72600834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OL Title Only">
    <p:spTree>
      <p:nvGrpSpPr>
        <p:cNvPr id="1" name=""/>
        <p:cNvGrpSpPr/>
        <p:nvPr/>
      </p:nvGrpSpPr>
      <p:grpSpPr>
        <a:xfrm>
          <a:off x="0" y="0"/>
          <a:ext cx="0" cy="0"/>
          <a:chOff x="0" y="0"/>
          <a:chExt cx="0" cy="0"/>
        </a:xfrm>
      </p:grpSpPr>
      <p:sp>
        <p:nvSpPr>
          <p:cNvPr id="12" name="Title 11"/>
          <p:cNvSpPr>
            <a:spLocks noGrp="1"/>
          </p:cNvSpPr>
          <p:nvPr>
            <p:ph type="title"/>
          </p:nvPr>
        </p:nvSpPr>
        <p:spPr>
          <a:xfrm>
            <a:off x="457201" y="113728"/>
            <a:ext cx="8229600" cy="743522"/>
          </a:xfrm>
        </p:spPr>
        <p:txBody>
          <a:bodyPr/>
          <a:lstStyle/>
          <a:p>
            <a:r>
              <a:rPr lang="en-US"/>
              <a:t>Click to edit Master title style</a:t>
            </a:r>
          </a:p>
        </p:txBody>
      </p:sp>
    </p:spTree>
    <p:extLst>
      <p:ext uri="{BB962C8B-B14F-4D97-AF65-F5344CB8AC3E}">
        <p14:creationId xmlns:p14="http://schemas.microsoft.com/office/powerpoint/2010/main" val="21410067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OL Column/ Bullet Points">
    <p:spTree>
      <p:nvGrpSpPr>
        <p:cNvPr id="1" name=""/>
        <p:cNvGrpSpPr/>
        <p:nvPr/>
      </p:nvGrpSpPr>
      <p:grpSpPr>
        <a:xfrm>
          <a:off x="0" y="0"/>
          <a:ext cx="0" cy="0"/>
          <a:chOff x="0" y="0"/>
          <a:chExt cx="0" cy="0"/>
        </a:xfrm>
      </p:grpSpPr>
      <p:sp>
        <p:nvSpPr>
          <p:cNvPr id="12" name="Title 11"/>
          <p:cNvSpPr>
            <a:spLocks noGrp="1"/>
          </p:cNvSpPr>
          <p:nvPr>
            <p:ph type="title"/>
          </p:nvPr>
        </p:nvSpPr>
        <p:spPr>
          <a:xfrm>
            <a:off x="457201" y="113728"/>
            <a:ext cx="8229600" cy="743522"/>
          </a:xfrm>
        </p:spPr>
        <p:txBody>
          <a:bodyPr/>
          <a:lstStyle/>
          <a:p>
            <a:r>
              <a:rPr lang="en-US"/>
              <a:t>Click to edit Master title style</a:t>
            </a:r>
          </a:p>
        </p:txBody>
      </p:sp>
      <p:sp>
        <p:nvSpPr>
          <p:cNvPr id="13" name="Text Placeholder 2"/>
          <p:cNvSpPr>
            <a:spLocks noGrp="1"/>
          </p:cNvSpPr>
          <p:nvPr>
            <p:ph idx="1" hasCustomPrompt="1"/>
          </p:nvPr>
        </p:nvSpPr>
        <p:spPr>
          <a:xfrm>
            <a:off x="457200" y="933450"/>
            <a:ext cx="8229599" cy="33831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95076858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COOL Title subtitle">
    <p:spTree>
      <p:nvGrpSpPr>
        <p:cNvPr id="1" name=""/>
        <p:cNvGrpSpPr/>
        <p:nvPr/>
      </p:nvGrpSpPr>
      <p:grpSpPr>
        <a:xfrm>
          <a:off x="0" y="0"/>
          <a:ext cx="0" cy="0"/>
          <a:chOff x="0" y="0"/>
          <a:chExt cx="0" cy="0"/>
        </a:xfrm>
      </p:grpSpPr>
      <p:sp>
        <p:nvSpPr>
          <p:cNvPr id="12" name="Title 11"/>
          <p:cNvSpPr>
            <a:spLocks noGrp="1"/>
          </p:cNvSpPr>
          <p:nvPr>
            <p:ph type="title"/>
          </p:nvPr>
        </p:nvSpPr>
        <p:spPr>
          <a:xfrm>
            <a:off x="457201" y="113728"/>
            <a:ext cx="8222033" cy="743522"/>
          </a:xfrm>
        </p:spPr>
        <p:txBody>
          <a:bodyPr/>
          <a:lstStyle/>
          <a:p>
            <a:r>
              <a:rPr lang="en-US"/>
              <a:t>Click to edit Master title style</a:t>
            </a:r>
          </a:p>
        </p:txBody>
      </p:sp>
      <p:sp>
        <p:nvSpPr>
          <p:cNvPr id="4" name="Text Placeholder 2"/>
          <p:cNvSpPr>
            <a:spLocks noGrp="1"/>
          </p:cNvSpPr>
          <p:nvPr>
            <p:ph idx="10"/>
          </p:nvPr>
        </p:nvSpPr>
        <p:spPr>
          <a:xfrm>
            <a:off x="457201" y="933450"/>
            <a:ext cx="8222031" cy="329767"/>
          </a:xfrm>
          <a:prstGeom prst="rect">
            <a:avLst/>
          </a:prstGeom>
        </p:spPr>
        <p:txBody>
          <a:bodyPr vert="horz" lIns="91440" tIns="45720" rIns="91440" bIns="45720" rtlCol="0">
            <a:normAutofit/>
          </a:bodyPr>
          <a:lstStyle>
            <a:lvl1pPr marL="0" indent="0">
              <a:buNone/>
              <a:defRPr b="1"/>
            </a:lvl1pPr>
          </a:lstStyle>
          <a:p>
            <a:pPr lvl="0"/>
            <a:r>
              <a:rPr lang="en-US" dirty="0"/>
              <a:t>Click to edit Master text styles</a:t>
            </a:r>
          </a:p>
        </p:txBody>
      </p:sp>
    </p:spTree>
    <p:extLst>
      <p:ext uri="{BB962C8B-B14F-4D97-AF65-F5344CB8AC3E}">
        <p14:creationId xmlns:p14="http://schemas.microsoft.com/office/powerpoint/2010/main" val="36305625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OL Column">
    <p:spTree>
      <p:nvGrpSpPr>
        <p:cNvPr id="1" name=""/>
        <p:cNvGrpSpPr/>
        <p:nvPr/>
      </p:nvGrpSpPr>
      <p:grpSpPr>
        <a:xfrm>
          <a:off x="0" y="0"/>
          <a:ext cx="0" cy="0"/>
          <a:chOff x="0" y="0"/>
          <a:chExt cx="0" cy="0"/>
        </a:xfrm>
      </p:grpSpPr>
      <p:sp>
        <p:nvSpPr>
          <p:cNvPr id="14" name="Text Placeholder 2"/>
          <p:cNvSpPr>
            <a:spLocks noGrp="1"/>
          </p:cNvSpPr>
          <p:nvPr>
            <p:ph idx="1" hasCustomPrompt="1"/>
          </p:nvPr>
        </p:nvSpPr>
        <p:spPr>
          <a:xfrm>
            <a:off x="457201" y="933450"/>
            <a:ext cx="8229599" cy="3405902"/>
          </a:xfrm>
          <a:prstGeom prst="rect">
            <a:avLst/>
          </a:prstGeom>
        </p:spPr>
        <p:txBody>
          <a:bodyPr vert="horz" lIns="91440" tIns="45720" rIns="91440" bIns="45720" rtlCol="0">
            <a:normAutofit/>
          </a:bodyPr>
          <a:lstStyle>
            <a:lvl1pPr marL="0" indent="0">
              <a:buNone/>
              <a:defRPr/>
            </a:lvl1pPr>
            <a:lvl2pPr marL="457200" indent="0">
              <a:buNone/>
              <a:defRPr/>
            </a:lvl2pPr>
            <a:lvl3pPr marL="914400" indent="0">
              <a:buNone/>
              <a:defRPr/>
            </a:lvl3pPr>
            <a:lvl4pPr marL="1371600" indent="0">
              <a:buNone/>
              <a:defRPr/>
            </a:lvl4pPr>
          </a:lstStyle>
          <a:p>
            <a:pPr lvl="0"/>
            <a:r>
              <a:rPr lang="en-US" dirty="0"/>
              <a:t>Click to edit Master text styles.</a:t>
            </a:r>
          </a:p>
        </p:txBody>
      </p:sp>
    </p:spTree>
    <p:extLst>
      <p:ext uri="{BB962C8B-B14F-4D97-AF65-F5344CB8AC3E}">
        <p14:creationId xmlns:p14="http://schemas.microsoft.com/office/powerpoint/2010/main" val="2349294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OL Left text, right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1" y="113728"/>
            <a:ext cx="8229600" cy="743522"/>
          </a:xfrm>
        </p:spPr>
        <p:txBody>
          <a:bodyPr/>
          <a:lstStyle/>
          <a:p>
            <a:r>
              <a:rPr lang="en-US"/>
              <a:t>Click to edit Master title style</a:t>
            </a:r>
          </a:p>
        </p:txBody>
      </p:sp>
      <p:sp>
        <p:nvSpPr>
          <p:cNvPr id="8" name="Content Placeholder 7"/>
          <p:cNvSpPr>
            <a:spLocks noGrp="1"/>
          </p:cNvSpPr>
          <p:nvPr>
            <p:ph sz="quarter" idx="11"/>
          </p:nvPr>
        </p:nvSpPr>
        <p:spPr>
          <a:xfrm>
            <a:off x="457201" y="933450"/>
            <a:ext cx="4103687" cy="3458766"/>
          </a:xfrm>
        </p:spPr>
        <p:txBody>
          <a:bodyPr>
            <a:normAutofit/>
          </a:bodyPr>
          <a:lstStyle>
            <a:lvl1pPr marL="0" indent="0">
              <a:buNone/>
              <a:defRPr sz="1400"/>
            </a:lvl1pPr>
          </a:lstStyle>
          <a:p>
            <a:pPr lvl="0"/>
            <a:r>
              <a:rPr lang="en-US" dirty="0"/>
              <a:t>Click to edit Master text styles</a:t>
            </a:r>
          </a:p>
        </p:txBody>
      </p:sp>
      <p:sp>
        <p:nvSpPr>
          <p:cNvPr id="10" name="Picture Placeholder 9"/>
          <p:cNvSpPr>
            <a:spLocks noGrp="1"/>
          </p:cNvSpPr>
          <p:nvPr>
            <p:ph type="pic" sz="quarter" idx="12"/>
          </p:nvPr>
        </p:nvSpPr>
        <p:spPr>
          <a:xfrm>
            <a:off x="4572000" y="933450"/>
            <a:ext cx="4114800" cy="3465910"/>
          </a:xfrm>
        </p:spPr>
        <p:txBody>
          <a:bodyPr/>
          <a:lstStyle/>
          <a:p>
            <a:endParaRPr lang="en-US" dirty="0"/>
          </a:p>
        </p:txBody>
      </p:sp>
    </p:spTree>
    <p:extLst>
      <p:ext uri="{BB962C8B-B14F-4D97-AF65-F5344CB8AC3E}">
        <p14:creationId xmlns:p14="http://schemas.microsoft.com/office/powerpoint/2010/main" val="9343498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OL Right text, left picture">
    <p:spTree>
      <p:nvGrpSpPr>
        <p:cNvPr id="1" name=""/>
        <p:cNvGrpSpPr/>
        <p:nvPr/>
      </p:nvGrpSpPr>
      <p:grpSpPr>
        <a:xfrm>
          <a:off x="0" y="0"/>
          <a:ext cx="0" cy="0"/>
          <a:chOff x="0" y="0"/>
          <a:chExt cx="0" cy="0"/>
        </a:xfrm>
      </p:grpSpPr>
      <p:sp>
        <p:nvSpPr>
          <p:cNvPr id="2" name="Title 1"/>
          <p:cNvSpPr>
            <a:spLocks noGrp="1"/>
          </p:cNvSpPr>
          <p:nvPr>
            <p:ph type="title"/>
          </p:nvPr>
        </p:nvSpPr>
        <p:spPr>
          <a:xfrm>
            <a:off x="457201" y="113728"/>
            <a:ext cx="8229600" cy="743522"/>
          </a:xfrm>
        </p:spPr>
        <p:txBody>
          <a:bodyPr/>
          <a:lstStyle/>
          <a:p>
            <a:r>
              <a:rPr lang="en-US"/>
              <a:t>Click to edit Master title style</a:t>
            </a:r>
          </a:p>
        </p:txBody>
      </p:sp>
      <p:sp>
        <p:nvSpPr>
          <p:cNvPr id="8" name="Content Placeholder 7"/>
          <p:cNvSpPr>
            <a:spLocks noGrp="1"/>
          </p:cNvSpPr>
          <p:nvPr>
            <p:ph sz="quarter" idx="11"/>
          </p:nvPr>
        </p:nvSpPr>
        <p:spPr>
          <a:xfrm>
            <a:off x="4572000" y="933450"/>
            <a:ext cx="4103687" cy="3458766"/>
          </a:xfrm>
        </p:spPr>
        <p:txBody>
          <a:bodyPr>
            <a:normAutofit/>
          </a:bodyPr>
          <a:lstStyle>
            <a:lvl1pPr marL="0" indent="0">
              <a:buNone/>
              <a:defRPr sz="1400"/>
            </a:lvl1pPr>
          </a:lstStyle>
          <a:p>
            <a:pPr lvl="0"/>
            <a:r>
              <a:rPr lang="en-US" dirty="0"/>
              <a:t>Click to edit Master text styles</a:t>
            </a:r>
          </a:p>
        </p:txBody>
      </p:sp>
      <p:sp>
        <p:nvSpPr>
          <p:cNvPr id="10" name="Picture Placeholder 9"/>
          <p:cNvSpPr>
            <a:spLocks noGrp="1"/>
          </p:cNvSpPr>
          <p:nvPr>
            <p:ph type="pic" sz="quarter" idx="12"/>
          </p:nvPr>
        </p:nvSpPr>
        <p:spPr>
          <a:xfrm>
            <a:off x="457200" y="933450"/>
            <a:ext cx="4114799" cy="3465910"/>
          </a:xfrm>
        </p:spPr>
        <p:txBody>
          <a:bodyPr/>
          <a:lstStyle/>
          <a:p>
            <a:endParaRPr lang="en-US" dirty="0"/>
          </a:p>
        </p:txBody>
      </p:sp>
    </p:spTree>
    <p:extLst>
      <p:ext uri="{BB962C8B-B14F-4D97-AF65-F5344CB8AC3E}">
        <p14:creationId xmlns:p14="http://schemas.microsoft.com/office/powerpoint/2010/main" val="4277128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ext with No Bullets">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70" y="922091"/>
            <a:ext cx="8242857" cy="3616779"/>
          </a:xfrm>
          <a:prstGeom prst="rect">
            <a:avLst/>
          </a:prstGeom>
        </p:spPr>
        <p:txBody>
          <a:bodyPr vert="horz" lIns="91440" tIns="45720" rIns="91440" bIns="45720" rtlCol="0">
            <a:normAutofit/>
          </a:bodyPr>
          <a:lstStyle>
            <a:lvl1pPr>
              <a:buSzPct val="150000"/>
              <a:defRPr b="0" i="0">
                <a:latin typeface="Arial" charset="0"/>
                <a:ea typeface="Arial" charset="0"/>
                <a:cs typeface="Arial" charset="0"/>
              </a:defRPr>
            </a:lvl1pPr>
            <a:lvl2pPr>
              <a:defRPr lang="en-US" sz="1400" b="0" i="0" kern="1200" dirty="0">
                <a:solidFill>
                  <a:schemeClr val="tx1"/>
                </a:solidFill>
                <a:latin typeface="Arial" charset="0"/>
                <a:ea typeface="Arial" charset="0"/>
                <a:cs typeface="Arial" charset="0"/>
              </a:defRPr>
            </a:lvl2pPr>
            <a:lvl3pPr>
              <a:defRPr b="0" i="0">
                <a:latin typeface="Arial" charset="0"/>
                <a:ea typeface="Arial" charset="0"/>
                <a:cs typeface="Arial" charset="0"/>
              </a:defRPr>
            </a:lvl3pPr>
            <a:lvl4pPr>
              <a:defRPr b="0" i="0">
                <a:latin typeface="Arial" charset="0"/>
                <a:ea typeface="Arial" charset="0"/>
                <a:cs typeface="Arial" charset="0"/>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5126048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OL Right text">
    <p:spTree>
      <p:nvGrpSpPr>
        <p:cNvPr id="1" name=""/>
        <p:cNvGrpSpPr/>
        <p:nvPr/>
      </p:nvGrpSpPr>
      <p:grpSpPr>
        <a:xfrm>
          <a:off x="0" y="0"/>
          <a:ext cx="0" cy="0"/>
          <a:chOff x="0" y="0"/>
          <a:chExt cx="0" cy="0"/>
        </a:xfrm>
      </p:grpSpPr>
      <p:sp>
        <p:nvSpPr>
          <p:cNvPr id="2" name="Title 1"/>
          <p:cNvSpPr>
            <a:spLocks noGrp="1"/>
          </p:cNvSpPr>
          <p:nvPr>
            <p:ph type="title"/>
          </p:nvPr>
        </p:nvSpPr>
        <p:spPr>
          <a:xfrm>
            <a:off x="457201" y="113728"/>
            <a:ext cx="8229600" cy="743522"/>
          </a:xfrm>
        </p:spPr>
        <p:txBody>
          <a:bodyPr/>
          <a:lstStyle/>
          <a:p>
            <a:r>
              <a:rPr lang="en-US" dirty="0"/>
              <a:t>Click to edit Master title style</a:t>
            </a:r>
          </a:p>
        </p:txBody>
      </p:sp>
      <p:sp>
        <p:nvSpPr>
          <p:cNvPr id="8" name="Content Placeholder 7"/>
          <p:cNvSpPr>
            <a:spLocks noGrp="1"/>
          </p:cNvSpPr>
          <p:nvPr>
            <p:ph sz="quarter" idx="11"/>
          </p:nvPr>
        </p:nvSpPr>
        <p:spPr>
          <a:xfrm>
            <a:off x="4572000" y="1353312"/>
            <a:ext cx="4103687" cy="3038904"/>
          </a:xfrm>
        </p:spPr>
        <p:txBody>
          <a:bodyPr vert="horz" lIns="91440" tIns="45720" rIns="91440" bIns="45720" rtlCol="0">
            <a:normAutofit/>
          </a:bodyPr>
          <a:lstStyle>
            <a:lvl1pPr>
              <a:spcBef>
                <a:spcPts val="1200"/>
              </a:spcBef>
              <a:defRPr lang="en-US" dirty="0" smtClean="0"/>
            </a:lvl1pPr>
          </a:lstStyle>
          <a:p>
            <a:pPr marL="228600" lvl="0" indent="-228600">
              <a:spcBef>
                <a:spcPct val="20000"/>
              </a:spcBef>
            </a:pPr>
            <a:r>
              <a:rPr lang="en-US" dirty="0"/>
              <a:t>Click to edit Master text styles</a:t>
            </a:r>
          </a:p>
        </p:txBody>
      </p:sp>
    </p:spTree>
    <p:extLst>
      <p:ext uri="{BB962C8B-B14F-4D97-AF65-F5344CB8AC3E}">
        <p14:creationId xmlns:p14="http://schemas.microsoft.com/office/powerpoint/2010/main" val="1871458585"/>
      </p:ext>
    </p:extLst>
  </p:cSld>
  <p:clrMapOvr>
    <a:overrideClrMapping bg1="lt1" tx1="dk1" bg2="lt2" tx2="dk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8549250" y="4774371"/>
            <a:ext cx="450328" cy="273844"/>
          </a:xfrm>
          <a:prstGeom prst="rect">
            <a:avLst/>
          </a:prstGeom>
        </p:spPr>
        <p:txBody>
          <a:bodyPr vert="horz" lIns="91432" tIns="45716" rIns="91432" bIns="45716"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71" y="922092"/>
            <a:ext cx="8242857" cy="3394472"/>
          </a:xfrm>
          <a:prstGeom prst="rect">
            <a:avLst/>
          </a:prstGeom>
        </p:spPr>
        <p:txBody>
          <a:bodyPr vert="horz" lIns="91432" tIns="45716" rIns="91432" bIns="45716"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0883899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fld id="{BED00B34-8E65-44AD-A676-8960DE81C8F2}" type="slidenum">
              <a:rPr lang="nl-NL">
                <a:solidFill>
                  <a:srgbClr val="FFFFFF"/>
                </a:solidFill>
              </a:rPr>
              <a:pPr/>
              <a:t>‹#›</a:t>
            </a:fld>
            <a:endParaRPr lang="nl-NL">
              <a:solidFill>
                <a:srgbClr val="FFFFFF"/>
              </a:solidFill>
            </a:endParaRPr>
          </a:p>
        </p:txBody>
      </p:sp>
    </p:spTree>
    <p:extLst>
      <p:ext uri="{BB962C8B-B14F-4D97-AF65-F5344CB8AC3E}">
        <p14:creationId xmlns:p14="http://schemas.microsoft.com/office/powerpoint/2010/main" val="7438091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74541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slide - horizontal a">
    <p:spTree>
      <p:nvGrpSpPr>
        <p:cNvPr id="1" name=""/>
        <p:cNvGrpSpPr/>
        <p:nvPr/>
      </p:nvGrpSpPr>
      <p:grpSpPr>
        <a:xfrm>
          <a:off x="0" y="0"/>
          <a:ext cx="0" cy="0"/>
          <a:chOff x="0" y="0"/>
          <a:chExt cx="0" cy="0"/>
        </a:xfrm>
      </p:grpSpPr>
      <p:sp>
        <p:nvSpPr>
          <p:cNvPr id="12" name="Text Placeholder 8"/>
          <p:cNvSpPr>
            <a:spLocks noGrp="1"/>
          </p:cNvSpPr>
          <p:nvPr>
            <p:ph type="body" sz="quarter" idx="10" hasCustomPrompt="1"/>
          </p:nvPr>
        </p:nvSpPr>
        <p:spPr>
          <a:xfrm>
            <a:off x="419488" y="3815568"/>
            <a:ext cx="4159250" cy="293054"/>
          </a:xfrm>
          <a:prstGeom prst="rect">
            <a:avLst/>
          </a:prstGeom>
        </p:spPr>
        <p:txBody>
          <a:bodyPr vert="horz"/>
          <a:lstStyle/>
          <a:p>
            <a:pPr lvl="0"/>
            <a:r>
              <a:rPr lang="en-US" dirty="0"/>
              <a:t>Presentation Subtitle goes here</a:t>
            </a:r>
          </a:p>
        </p:txBody>
      </p:sp>
      <p:sp>
        <p:nvSpPr>
          <p:cNvPr id="20" name="Text Placeholder 19"/>
          <p:cNvSpPr>
            <a:spLocks noGrp="1"/>
          </p:cNvSpPr>
          <p:nvPr>
            <p:ph type="body" sz="quarter" idx="11" hasCustomPrompt="1"/>
          </p:nvPr>
        </p:nvSpPr>
        <p:spPr>
          <a:xfrm>
            <a:off x="419101" y="4139804"/>
            <a:ext cx="5277213" cy="447675"/>
          </a:xfrm>
        </p:spPr>
        <p:txBody>
          <a:bodyPr>
            <a:normAutofit/>
          </a:bodyPr>
          <a:lstStyle>
            <a:lvl1pPr>
              <a:defRPr sz="1300" b="0" i="0" baseline="0"/>
            </a:lvl1pPr>
          </a:lstStyle>
          <a:p>
            <a:pPr lvl="0"/>
            <a:r>
              <a:rPr lang="en-US" dirty="0"/>
              <a:t>Presenter Title | Legal Entity | Date</a:t>
            </a:r>
          </a:p>
        </p:txBody>
      </p:sp>
      <p:sp>
        <p:nvSpPr>
          <p:cNvPr id="3" name="Text Placeholder 2"/>
          <p:cNvSpPr>
            <a:spLocks noGrp="1"/>
          </p:cNvSpPr>
          <p:nvPr>
            <p:ph type="body" sz="quarter" idx="12"/>
          </p:nvPr>
        </p:nvSpPr>
        <p:spPr>
          <a:xfrm>
            <a:off x="419048" y="2580334"/>
            <a:ext cx="7417955" cy="938252"/>
          </a:xfrm>
        </p:spPr>
        <p:txBody>
          <a:bodyPr anchor="ctr">
            <a:normAutofit/>
          </a:bodyPr>
          <a:lstStyle>
            <a:lvl1pPr>
              <a:defRPr sz="3000">
                <a:solidFill>
                  <a:schemeClr val="bg1"/>
                </a:solidFill>
              </a:defRPr>
            </a:lvl1pPr>
          </a:lstStyle>
          <a:p>
            <a:pPr lvl="0"/>
            <a:r>
              <a:rPr lang="en-US"/>
              <a:t>Edit Master text styles</a:t>
            </a:r>
          </a:p>
        </p:txBody>
      </p:sp>
    </p:spTree>
    <p:extLst>
      <p:ext uri="{BB962C8B-B14F-4D97-AF65-F5344CB8AC3E}">
        <p14:creationId xmlns:p14="http://schemas.microsoft.com/office/powerpoint/2010/main" val="22584392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 Column/ Bullet Points">
    <p:spTree>
      <p:nvGrpSpPr>
        <p:cNvPr id="1" name=""/>
        <p:cNvGrpSpPr/>
        <p:nvPr/>
      </p:nvGrpSpPr>
      <p:grpSpPr>
        <a:xfrm>
          <a:off x="0" y="0"/>
          <a:ext cx="0" cy="0"/>
          <a:chOff x="0" y="0"/>
          <a:chExt cx="0" cy="0"/>
        </a:xfrm>
      </p:grpSpPr>
      <p:sp>
        <p:nvSpPr>
          <p:cNvPr id="11"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sp>
        <p:nvSpPr>
          <p:cNvPr id="12" name="Title 11"/>
          <p:cNvSpPr>
            <a:spLocks noGrp="1"/>
          </p:cNvSpPr>
          <p:nvPr>
            <p:ph type="title"/>
          </p:nvPr>
        </p:nvSpPr>
        <p:spPr/>
        <p:txBody>
          <a:bodyPr/>
          <a:lstStyle/>
          <a:p>
            <a:r>
              <a:rPr lang="en-US"/>
              <a:t>Click to edit Master title style</a:t>
            </a:r>
          </a:p>
        </p:txBody>
      </p:sp>
      <p:sp>
        <p:nvSpPr>
          <p:cNvPr id="13" name="Text Placeholder 2"/>
          <p:cNvSpPr>
            <a:spLocks noGrp="1"/>
          </p:cNvSpPr>
          <p:nvPr>
            <p:ph idx="1" hasCustomPrompt="1"/>
          </p:nvPr>
        </p:nvSpPr>
        <p:spPr>
          <a:xfrm>
            <a:off x="464769" y="922091"/>
            <a:ext cx="8242857"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6349102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theme" Target="../theme/theme10.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image" Target="../media/image11.png"/><Relationship Id="rId5" Type="http://schemas.openxmlformats.org/officeDocument/2006/relationships/slideLayout" Target="../slideLayouts/slideLayout69.xml"/><Relationship Id="rId10" Type="http://schemas.openxmlformats.org/officeDocument/2006/relationships/theme" Target="../theme/theme11.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image" Target="../media/image5.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theme" Target="../theme/theme12.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image" Target="../media/image11.pn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theme" Target="../theme/theme13.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95.xml"/><Relationship Id="rId1" Type="http://schemas.openxmlformats.org/officeDocument/2006/relationships/slideLayout" Target="../slideLayouts/slideLayout94.xml"/><Relationship Id="rId5" Type="http://schemas.openxmlformats.org/officeDocument/2006/relationships/image" Target="../media/image2.pn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image" Target="../media/image2.png"/><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theme" Target="../theme/theme2.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5.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5.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image" Target="../media/image5.png"/><Relationship Id="rId4" Type="http://schemas.openxmlformats.org/officeDocument/2006/relationships/slideLayout" Target="../slideLayouts/slideLayout29.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7.xml"/><Relationship Id="rId1"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8.xml"/><Relationship Id="rId1" Type="http://schemas.openxmlformats.org/officeDocument/2006/relationships/slideLayout" Target="../slideLayouts/slideLayout35.xml"/><Relationship Id="rId5" Type="http://schemas.openxmlformats.org/officeDocument/2006/relationships/image" Target="../media/image8.png"/><Relationship Id="rId4" Type="http://schemas.microsoft.com/office/2007/relationships/hdphoto" Target="../media/hdphoto1.wdp"/></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9.pn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0"/>
            <a:ext cx="9144000" cy="2517569"/>
          </a:xfrm>
          <a:prstGeom prst="rect">
            <a:avLst/>
          </a:prstGeom>
        </p:spPr>
      </p:pic>
      <p:sp>
        <p:nvSpPr>
          <p:cNvPr id="7" name="Rectangle 6"/>
          <p:cNvSpPr/>
          <p:nvPr userDrawn="1"/>
        </p:nvSpPr>
        <p:spPr>
          <a:xfrm>
            <a:off x="0" y="2495279"/>
            <a:ext cx="9144000" cy="10858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94564" y="2609578"/>
            <a:ext cx="8229600" cy="857250"/>
          </a:xfrm>
          <a:prstGeom prst="rect">
            <a:avLst/>
          </a:prstGeom>
        </p:spPr>
        <p:txBody>
          <a:bodyPr vert="horz" lIns="91440" tIns="45720" rIns="91440" bIns="45720" rtlCol="0" anchor="ctr">
            <a:normAutofit/>
          </a:bodyPr>
          <a:lstStyle/>
          <a:p>
            <a:r>
              <a:rPr lang="en-US" dirty="0"/>
              <a:t>Presentation Title </a:t>
            </a:r>
            <a:br>
              <a:rPr lang="en-US" dirty="0"/>
            </a:br>
            <a:r>
              <a:rPr lang="en-US" dirty="0"/>
              <a:t>goes here</a:t>
            </a:r>
          </a:p>
        </p:txBody>
      </p:sp>
      <p:sp>
        <p:nvSpPr>
          <p:cNvPr id="20" name="Text Placeholder 18"/>
          <p:cNvSpPr>
            <a:spLocks noGrp="1"/>
          </p:cNvSpPr>
          <p:nvPr>
            <p:ph type="body" idx="1"/>
          </p:nvPr>
        </p:nvSpPr>
        <p:spPr>
          <a:xfrm>
            <a:off x="416011" y="3815665"/>
            <a:ext cx="5469892" cy="726323"/>
          </a:xfrm>
          <a:prstGeom prst="rect">
            <a:avLst/>
          </a:prstGeom>
        </p:spPr>
        <p:txBody>
          <a:bodyPr vert="horz" lIns="91440" tIns="45720" rIns="91440" bIns="45720" rtlCol="0">
            <a:normAutofit/>
          </a:bodyPr>
          <a:lstStyle/>
          <a:p>
            <a:pPr lvl="0"/>
            <a:r>
              <a:rPr lang="en-US" dirty="0"/>
              <a:t>Presentation Title goes here</a:t>
            </a:r>
          </a:p>
        </p:txBody>
      </p:sp>
      <p:pic>
        <p:nvPicPr>
          <p:cNvPr id="10" name="Picture 9">
            <a:extLst>
              <a:ext uri="{FF2B5EF4-FFF2-40B4-BE49-F238E27FC236}">
                <a16:creationId xmlns:a16="http://schemas.microsoft.com/office/drawing/2014/main" id="{66CFC34F-75E2-A343-B479-CF5B352C3FE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59652" y="4265263"/>
            <a:ext cx="2513270" cy="858639"/>
          </a:xfrm>
          <a:prstGeom prst="rect">
            <a:avLst/>
          </a:prstGeom>
        </p:spPr>
      </p:pic>
    </p:spTree>
    <p:extLst>
      <p:ext uri="{BB962C8B-B14F-4D97-AF65-F5344CB8AC3E}">
        <p14:creationId xmlns:p14="http://schemas.microsoft.com/office/powerpoint/2010/main" val="1260742324"/>
      </p:ext>
    </p:extLst>
  </p:cSld>
  <p:clrMap bg1="lt1" tx1="dk1" bg2="lt2" tx2="dk2" accent1="accent1" accent2="accent2" accent3="accent3" accent4="accent4" accent5="accent5" accent6="accent6" hlink="hlink" folHlink="folHlink"/>
  <p:sldLayoutIdLst>
    <p:sldLayoutId id="2147483906" r:id="rId1"/>
    <p:sldLayoutId id="2147483933" r:id="rId2"/>
  </p:sldLayoutIdLst>
  <p:hf sldNum="0" hdr="0" ftr="0" dt="0"/>
  <p:txStyles>
    <p:titleStyle>
      <a:lvl1pPr algn="l" defTabSz="457200" rtl="0" eaLnBrk="1" latinLnBrk="0" hangingPunct="1">
        <a:spcBef>
          <a:spcPct val="0"/>
        </a:spcBef>
        <a:buNone/>
        <a:defRPr sz="3000" b="1" kern="1200">
          <a:solidFill>
            <a:schemeClr val="bg2"/>
          </a:solidFill>
          <a:latin typeface="Verdana"/>
          <a:ea typeface="+mj-ea"/>
          <a:cs typeface="Verdana"/>
        </a:defRPr>
      </a:lvl1pPr>
    </p:titleStyle>
    <p:bodyStyle>
      <a:lvl1pPr marL="0" marR="0" indent="0" algn="l" defTabSz="457200" rtl="0" eaLnBrk="1" fontAlgn="auto" latinLnBrk="0" hangingPunct="1">
        <a:lnSpc>
          <a:spcPct val="100000"/>
        </a:lnSpc>
        <a:spcBef>
          <a:spcPct val="20000"/>
        </a:spcBef>
        <a:spcAft>
          <a:spcPts val="0"/>
        </a:spcAft>
        <a:buClrTx/>
        <a:buSzTx/>
        <a:buFont typeface="Arial"/>
        <a:buNone/>
        <a:tabLst/>
        <a:defRPr sz="1600" b="1" kern="1200" baseline="0">
          <a:solidFill>
            <a:schemeClr val="tx1"/>
          </a:solidFill>
          <a:latin typeface="Verdana"/>
          <a:ea typeface="+mn-ea"/>
          <a:cs typeface="Verdana"/>
        </a:defRPr>
      </a:lvl1pPr>
      <a:lvl2pPr marL="457200" indent="0" algn="l" defTabSz="457200" rtl="0" eaLnBrk="1" latinLnBrk="0" hangingPunct="1">
        <a:spcBef>
          <a:spcPct val="20000"/>
        </a:spcBef>
        <a:buFont typeface="Arial"/>
        <a:buNone/>
        <a:defRPr sz="16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4567788"/>
            <a:ext cx="9144000" cy="5757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64767" y="113728"/>
            <a:ext cx="8242859" cy="7435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4769" y="922091"/>
            <a:ext cx="8242857"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pic>
        <p:nvPicPr>
          <p:cNvPr id="8" name="Picture 7">
            <a:extLst>
              <a:ext uri="{FF2B5EF4-FFF2-40B4-BE49-F238E27FC236}">
                <a16:creationId xmlns:a16="http://schemas.microsoft.com/office/drawing/2014/main" id="{80E9AF04-70D4-2044-889D-F2061CBFD137}"/>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665976" y="4568224"/>
            <a:ext cx="1738851" cy="594064"/>
          </a:xfrm>
          <a:prstGeom prst="rect">
            <a:avLst/>
          </a:prstGeom>
        </p:spPr>
      </p:pic>
    </p:spTree>
    <p:extLst>
      <p:ext uri="{BB962C8B-B14F-4D97-AF65-F5344CB8AC3E}">
        <p14:creationId xmlns:p14="http://schemas.microsoft.com/office/powerpoint/2010/main" val="4048675347"/>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Lst>
  <p:hf sldNum="0" hdr="0" ftr="0" dt="0"/>
  <p:txStyles>
    <p:titleStyle>
      <a:lvl1pPr algn="l" defTabSz="457200" rtl="0" eaLnBrk="1" latinLnBrk="0" hangingPunct="1">
        <a:spcBef>
          <a:spcPct val="0"/>
        </a:spcBef>
        <a:buNone/>
        <a:defRPr sz="2500" b="1" kern="1200">
          <a:solidFill>
            <a:schemeClr val="accent1"/>
          </a:solidFill>
          <a:latin typeface="Verdana"/>
          <a:ea typeface="+mj-ea"/>
          <a:cs typeface="Verdana"/>
        </a:defRPr>
      </a:lvl1pPr>
    </p:titleStyle>
    <p:bodyStyle>
      <a:lvl1pPr marL="342900" indent="-342900" algn="l" defTabSz="457200" rtl="0" eaLnBrk="1" latinLnBrk="0" hangingPunct="1">
        <a:spcBef>
          <a:spcPct val="20000"/>
        </a:spcBef>
        <a:buFont typeface="Wingdings" charset="2"/>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1600" kern="1200">
          <a:solidFill>
            <a:schemeClr val="tx1"/>
          </a:solidFill>
          <a:latin typeface="Verdana"/>
          <a:ea typeface="+mn-ea"/>
          <a:cs typeface="Verdana"/>
        </a:defRPr>
      </a:lvl2pPr>
      <a:lvl3pPr marL="1143000" indent="-228600" algn="l" defTabSz="457200" rtl="0" eaLnBrk="1" latinLnBrk="0" hangingPunct="1">
        <a:spcBef>
          <a:spcPct val="20000"/>
        </a:spcBef>
        <a:buFont typeface="Wingdings" charset="2"/>
        <a:buChar char="§"/>
        <a:defRPr sz="12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userDrawn="1"/>
        </p:nvSpPr>
        <p:spPr>
          <a:xfrm>
            <a:off x="0" y="4567788"/>
            <a:ext cx="9144000" cy="582819"/>
          </a:xfrm>
          <a:prstGeom prst="rect">
            <a:avLst/>
          </a:prstGeom>
          <a:gradFill>
            <a:gsLst>
              <a:gs pos="31000">
                <a:srgbClr val="003479"/>
              </a:gs>
              <a:gs pos="100000">
                <a:srgbClr val="1C75BC"/>
              </a:gs>
            </a:gsLst>
            <a:lin ang="0" scaled="0"/>
          </a:gradFill>
          <a:ln w="9525" cap="flat" cmpd="sng" algn="ctr">
            <a:noFill/>
            <a:prstDash val="soli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2813" eaLnBrk="0" hangingPunct="0"/>
            <a:endParaRPr lang="en-US" kern="0">
              <a:solidFill>
                <a:srgbClr val="FFFFFF"/>
              </a:solidFill>
              <a:latin typeface="Verdana"/>
            </a:endParaRPr>
          </a:p>
        </p:txBody>
      </p:sp>
      <p:sp>
        <p:nvSpPr>
          <p:cNvPr id="2" name="Title Placeholder 1"/>
          <p:cNvSpPr>
            <a:spLocks noGrp="1"/>
          </p:cNvSpPr>
          <p:nvPr>
            <p:ph type="title"/>
          </p:nvPr>
        </p:nvSpPr>
        <p:spPr>
          <a:xfrm>
            <a:off x="457201" y="113728"/>
            <a:ext cx="8229600" cy="7435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1" y="933450"/>
            <a:ext cx="8229600" cy="33831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Box 8"/>
          <p:cNvSpPr txBox="1"/>
          <p:nvPr userDrawn="1"/>
        </p:nvSpPr>
        <p:spPr>
          <a:xfrm>
            <a:off x="8614536" y="4743782"/>
            <a:ext cx="385041" cy="230832"/>
          </a:xfrm>
          <a:prstGeom prst="rect">
            <a:avLst/>
          </a:prstGeom>
        </p:spPr>
        <p:txBody>
          <a:bodyPr vert="horz" lIns="91440" tIns="45720" rIns="91440" bIns="45720" rtlCol="0" anchor="ctr"/>
          <a:lstStyle>
            <a:defPPr>
              <a:defRPr lang="en-US"/>
            </a:defPPr>
            <a:lvl1pPr algn="r">
              <a:defRPr sz="900">
                <a:solidFill>
                  <a:schemeClr val="bg2"/>
                </a:solidFill>
                <a:latin typeface="Verdana"/>
                <a:cs typeface="Verdana"/>
              </a:defRPr>
            </a:lvl1pPr>
          </a:lstStyle>
          <a:p>
            <a:fld id="{318DB6F0-BCD1-4AC2-8D5B-AA38CF6DD069}" type="slidenum">
              <a:rPr lang="en-US" smtClean="0">
                <a:solidFill>
                  <a:srgbClr val="FFFFFF"/>
                </a:solidFill>
              </a:rPr>
              <a:pPr/>
              <a:t>‹#›</a:t>
            </a:fld>
            <a:endParaRPr lang="en-US" dirty="0">
              <a:solidFill>
                <a:srgbClr val="FFFFFF"/>
              </a:solidFill>
            </a:endParaRPr>
          </a:p>
        </p:txBody>
      </p:sp>
      <p:pic>
        <p:nvPicPr>
          <p:cNvPr id="8" name="Picture 7"/>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6208958" y="4523068"/>
            <a:ext cx="2174208" cy="675956"/>
          </a:xfrm>
          <a:prstGeom prst="rect">
            <a:avLst/>
          </a:prstGeom>
        </p:spPr>
      </p:pic>
    </p:spTree>
    <p:extLst>
      <p:ext uri="{BB962C8B-B14F-4D97-AF65-F5344CB8AC3E}">
        <p14:creationId xmlns:p14="http://schemas.microsoft.com/office/powerpoint/2010/main" val="3292713089"/>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Lst>
  <p:hf sldNum="0" hdr="0" ftr="0" dt="0"/>
  <p:txStyles>
    <p:titleStyle>
      <a:lvl1pPr algn="l" defTabSz="457200" rtl="0" eaLnBrk="1" latinLnBrk="0" hangingPunct="1">
        <a:spcBef>
          <a:spcPct val="0"/>
        </a:spcBef>
        <a:buNone/>
        <a:defRPr sz="2500" b="1" kern="1200">
          <a:solidFill>
            <a:schemeClr val="accent1"/>
          </a:solidFill>
          <a:latin typeface="Verdana"/>
          <a:ea typeface="+mj-ea"/>
          <a:cs typeface="Verdana"/>
        </a:defRPr>
      </a:lvl1pPr>
    </p:titleStyle>
    <p:bodyStyle>
      <a:lvl1pPr marL="231775" indent="-231775" algn="l" defTabSz="457200" rtl="0" eaLnBrk="1" latinLnBrk="0" hangingPunct="1">
        <a:spcBef>
          <a:spcPts val="1200"/>
        </a:spcBef>
        <a:buFont typeface="Wingdings" charset="2"/>
        <a:buChar char="§"/>
        <a:defRPr sz="2000" kern="1200">
          <a:solidFill>
            <a:schemeClr val="tx1"/>
          </a:solidFill>
          <a:latin typeface="Verdana"/>
          <a:ea typeface="+mn-ea"/>
          <a:cs typeface="Verdana"/>
        </a:defRPr>
      </a:lvl1pPr>
      <a:lvl2pPr marL="687388" indent="-230188" algn="l" defTabSz="457200" rtl="0" eaLnBrk="1" latinLnBrk="0" hangingPunct="1">
        <a:spcBef>
          <a:spcPts val="300"/>
        </a:spcBef>
        <a:buFont typeface="Arial"/>
        <a:buChar char="–"/>
        <a:defRPr sz="1600" kern="1200">
          <a:solidFill>
            <a:schemeClr val="tx1"/>
          </a:solidFill>
          <a:latin typeface="Verdana"/>
          <a:ea typeface="+mn-ea"/>
          <a:cs typeface="Verdana"/>
        </a:defRPr>
      </a:lvl2pPr>
      <a:lvl3pPr marL="1082675" indent="-168275" algn="l" defTabSz="457200" rtl="0" eaLnBrk="1" latinLnBrk="0" hangingPunct="1">
        <a:spcBef>
          <a:spcPts val="300"/>
        </a:spcBef>
        <a:buFont typeface="Wingdings" charset="2"/>
        <a:buChar char="§"/>
        <a:defRPr sz="1200" kern="1200">
          <a:solidFill>
            <a:schemeClr val="tx1"/>
          </a:solidFill>
          <a:latin typeface="Verdana"/>
          <a:ea typeface="+mn-ea"/>
          <a:cs typeface="Verdana"/>
        </a:defRPr>
      </a:lvl3pPr>
      <a:lvl4pPr marL="1543050" indent="-171450" algn="l" defTabSz="457200" rtl="0" eaLnBrk="1" latinLnBrk="0" hangingPunct="1">
        <a:spcBef>
          <a:spcPts val="300"/>
        </a:spcBef>
        <a:buFont typeface="Arial"/>
        <a:buChar char="–"/>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88">
          <p15:clr>
            <a:srgbClr val="F26B43"/>
          </p15:clr>
        </p15:guide>
        <p15:guide id="4" pos="5472">
          <p15:clr>
            <a:srgbClr val="F26B43"/>
          </p15:clr>
        </p15:guide>
        <p15:guide id="5" orient="horz" pos="58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4567788"/>
            <a:ext cx="9144000" cy="5757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64767" y="113728"/>
            <a:ext cx="8242859" cy="7435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4769" y="922091"/>
            <a:ext cx="8242857"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pic>
        <p:nvPicPr>
          <p:cNvPr id="8" name="Picture 7">
            <a:extLst>
              <a:ext uri="{FF2B5EF4-FFF2-40B4-BE49-F238E27FC236}">
                <a16:creationId xmlns:a16="http://schemas.microsoft.com/office/drawing/2014/main" id="{80E9AF04-70D4-2044-889D-F2061CBFD137}"/>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665976" y="4568224"/>
            <a:ext cx="1738851" cy="594064"/>
          </a:xfrm>
          <a:prstGeom prst="rect">
            <a:avLst/>
          </a:prstGeom>
        </p:spPr>
      </p:pic>
    </p:spTree>
    <p:extLst>
      <p:ext uri="{BB962C8B-B14F-4D97-AF65-F5344CB8AC3E}">
        <p14:creationId xmlns:p14="http://schemas.microsoft.com/office/powerpoint/2010/main" val="2829018579"/>
      </p:ext>
    </p:extLst>
  </p:cSld>
  <p:clrMap bg1="lt1" tx1="dk1" bg2="lt2" tx2="dk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Lst>
  <p:hf sldNum="0" hdr="0" ftr="0" dt="0"/>
  <p:txStyles>
    <p:titleStyle>
      <a:lvl1pPr algn="l" defTabSz="457200" rtl="0" eaLnBrk="1" latinLnBrk="0" hangingPunct="1">
        <a:spcBef>
          <a:spcPct val="0"/>
        </a:spcBef>
        <a:buNone/>
        <a:defRPr sz="2500" b="1" kern="1200">
          <a:solidFill>
            <a:schemeClr val="accent1"/>
          </a:solidFill>
          <a:latin typeface="Verdana"/>
          <a:ea typeface="+mj-ea"/>
          <a:cs typeface="Verdana"/>
        </a:defRPr>
      </a:lvl1pPr>
    </p:titleStyle>
    <p:bodyStyle>
      <a:lvl1pPr marL="342900" indent="-342900" algn="l" defTabSz="457200" rtl="0" eaLnBrk="1" latinLnBrk="0" hangingPunct="1">
        <a:spcBef>
          <a:spcPct val="20000"/>
        </a:spcBef>
        <a:buFont typeface="Wingdings" charset="2"/>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1600" kern="1200">
          <a:solidFill>
            <a:schemeClr val="tx1"/>
          </a:solidFill>
          <a:latin typeface="Verdana"/>
          <a:ea typeface="+mn-ea"/>
          <a:cs typeface="Verdana"/>
        </a:defRPr>
      </a:lvl2pPr>
      <a:lvl3pPr marL="1143000" indent="-228600" algn="l" defTabSz="457200" rtl="0" eaLnBrk="1" latinLnBrk="0" hangingPunct="1">
        <a:spcBef>
          <a:spcPct val="20000"/>
        </a:spcBef>
        <a:buFont typeface="Wingdings" charset="2"/>
        <a:buChar char="§"/>
        <a:defRPr sz="12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1"/>
          <p:cNvSpPr/>
          <p:nvPr/>
        </p:nvSpPr>
        <p:spPr>
          <a:xfrm>
            <a:off x="0" y="4567788"/>
            <a:ext cx="9144000" cy="582819"/>
          </a:xfrm>
          <a:prstGeom prst="rect">
            <a:avLst/>
          </a:prstGeom>
          <a:gradFill>
            <a:gsLst>
              <a:gs pos="31000">
                <a:srgbClr val="003479"/>
              </a:gs>
              <a:gs pos="100000">
                <a:srgbClr val="1C75BC"/>
              </a:gs>
            </a:gsLst>
            <a:lin ang="0" scaled="0"/>
          </a:gradFill>
          <a:ln w="9525" cap="flat" cmpd="sng" algn="ctr">
            <a:noFill/>
            <a:prstDash val="solid"/>
          </a:ln>
          <a:effectLst/>
        </p:spPr>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marR="0" indent="0" algn="ctr" defTabSz="912813" eaLnBrk="0" fontAlgn="auto" hangingPunct="0">
              <a:lnSpc>
                <a:spcPct val="100000"/>
              </a:lnSpc>
              <a:spcBef>
                <a:spcPts val="0"/>
              </a:spcBef>
              <a:spcAft>
                <a:spcPts val="0"/>
              </a:spcAft>
              <a:buClrTx/>
              <a:buSzTx/>
              <a:buFontTx/>
              <a:buNone/>
              <a:tabLst/>
            </a:pPr>
            <a:endParaRPr kumimoji="0" lang="en-US" b="0" i="0" u="none" strike="noStrike" kern="0" cap="none" spc="0" normalizeH="0" baseline="0">
              <a:ln>
                <a:noFill/>
              </a:ln>
              <a:solidFill>
                <a:srgbClr val="FFFFFF"/>
              </a:solidFill>
              <a:effectLst/>
              <a:uLnTx/>
              <a:uFillTx/>
              <a:latin typeface="Verdana"/>
            </a:endParaRPr>
          </a:p>
        </p:txBody>
      </p:sp>
      <p:sp>
        <p:nvSpPr>
          <p:cNvPr id="2" name="Title Placeholder 1"/>
          <p:cNvSpPr>
            <a:spLocks noGrp="1"/>
          </p:cNvSpPr>
          <p:nvPr>
            <p:ph type="title"/>
          </p:nvPr>
        </p:nvSpPr>
        <p:spPr>
          <a:xfrm>
            <a:off x="457201" y="113728"/>
            <a:ext cx="8229600" cy="7435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1" y="933450"/>
            <a:ext cx="8229600" cy="33831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TextBox 8"/>
          <p:cNvSpPr txBox="1"/>
          <p:nvPr/>
        </p:nvSpPr>
        <p:spPr>
          <a:xfrm>
            <a:off x="8614536" y="4743782"/>
            <a:ext cx="385041" cy="230832"/>
          </a:xfrm>
          <a:prstGeom prst="rect">
            <a:avLst/>
          </a:prstGeom>
        </p:spPr>
        <p:txBody>
          <a:bodyPr vert="horz" lIns="91440" tIns="45720" rIns="91440" bIns="45720" rtlCol="0" anchor="ctr"/>
          <a:lstStyle>
            <a:defPPr>
              <a:defRPr lang="en-US"/>
            </a:defPPr>
            <a:lvl1pPr algn="r">
              <a:defRPr sz="900">
                <a:solidFill>
                  <a:schemeClr val="bg2"/>
                </a:solidFill>
                <a:latin typeface="Verdana"/>
                <a:cs typeface="Verdana"/>
              </a:defRPr>
            </a:lvl1pPr>
          </a:lstStyle>
          <a:p>
            <a:pPr lvl="0"/>
            <a:fld id="{318DB6F0-BCD1-4AC2-8D5B-AA38CF6DD069}" type="slidenum">
              <a:rPr lang="en-US" smtClean="0"/>
              <a:pPr lvl="0"/>
              <a:t>‹#›</a:t>
            </a:fld>
            <a:endParaRPr lang="en-US" dirty="0"/>
          </a:p>
        </p:txBody>
      </p:sp>
      <p:pic>
        <p:nvPicPr>
          <p:cNvPr id="8" name="Picture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208958" y="4523068"/>
            <a:ext cx="2174208" cy="675956"/>
          </a:xfrm>
          <a:prstGeom prst="rect">
            <a:avLst/>
          </a:prstGeom>
        </p:spPr>
      </p:pic>
    </p:spTree>
    <p:extLst>
      <p:ext uri="{BB962C8B-B14F-4D97-AF65-F5344CB8AC3E}">
        <p14:creationId xmlns:p14="http://schemas.microsoft.com/office/powerpoint/2010/main" val="3734531498"/>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Lst>
  <p:hf sldNum="0" hdr="0" ftr="0" dt="0"/>
  <p:txStyles>
    <p:titleStyle>
      <a:lvl1pPr algn="l" defTabSz="457200" rtl="0" eaLnBrk="1" latinLnBrk="0" hangingPunct="1">
        <a:spcBef>
          <a:spcPct val="0"/>
        </a:spcBef>
        <a:buNone/>
        <a:defRPr sz="2500" b="1" kern="1200">
          <a:solidFill>
            <a:schemeClr val="accent1"/>
          </a:solidFill>
          <a:latin typeface="Verdana"/>
          <a:ea typeface="+mj-ea"/>
          <a:cs typeface="Verdana"/>
        </a:defRPr>
      </a:lvl1pPr>
    </p:titleStyle>
    <p:bodyStyle>
      <a:lvl1pPr marL="231775" indent="-231775" algn="l" defTabSz="457200" rtl="0" eaLnBrk="1" latinLnBrk="0" hangingPunct="1">
        <a:spcBef>
          <a:spcPts val="1200"/>
        </a:spcBef>
        <a:buFont typeface="Wingdings" charset="2"/>
        <a:buChar char="§"/>
        <a:defRPr sz="2000" kern="1200">
          <a:solidFill>
            <a:schemeClr val="tx1"/>
          </a:solidFill>
          <a:latin typeface="Verdana"/>
          <a:ea typeface="+mn-ea"/>
          <a:cs typeface="Verdana"/>
        </a:defRPr>
      </a:lvl1pPr>
      <a:lvl2pPr marL="687388" indent="-230188" algn="l" defTabSz="457200" rtl="0" eaLnBrk="1" latinLnBrk="0" hangingPunct="1">
        <a:spcBef>
          <a:spcPts val="300"/>
        </a:spcBef>
        <a:buFont typeface="Arial"/>
        <a:buChar char="–"/>
        <a:defRPr sz="1600" kern="1200">
          <a:solidFill>
            <a:schemeClr val="tx1"/>
          </a:solidFill>
          <a:latin typeface="Verdana"/>
          <a:ea typeface="+mn-ea"/>
          <a:cs typeface="Verdana"/>
        </a:defRPr>
      </a:lvl2pPr>
      <a:lvl3pPr marL="1082675" indent="-168275" algn="l" defTabSz="457200" rtl="0" eaLnBrk="1" latinLnBrk="0" hangingPunct="1">
        <a:spcBef>
          <a:spcPts val="300"/>
        </a:spcBef>
        <a:buFont typeface="Wingdings" charset="2"/>
        <a:buChar char="§"/>
        <a:defRPr sz="1200" kern="1200">
          <a:solidFill>
            <a:schemeClr val="tx1"/>
          </a:solidFill>
          <a:latin typeface="Verdana"/>
          <a:ea typeface="+mn-ea"/>
          <a:cs typeface="Verdana"/>
        </a:defRPr>
      </a:lvl3pPr>
      <a:lvl4pPr marL="1543050" indent="-171450" algn="l" defTabSz="457200" rtl="0" eaLnBrk="1" latinLnBrk="0" hangingPunct="1">
        <a:spcBef>
          <a:spcPts val="300"/>
        </a:spcBef>
        <a:buFont typeface="Arial"/>
        <a:buChar char="–"/>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pos="288">
          <p15:clr>
            <a:srgbClr val="F26B43"/>
          </p15:clr>
        </p15:guide>
        <p15:guide id="4" pos="5472">
          <p15:clr>
            <a:srgbClr val="F26B43"/>
          </p15:clr>
        </p15:guide>
        <p15:guide id="5" orient="horz" pos="588">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p:blipFill>
        <p:spPr>
          <a:xfrm>
            <a:off x="0" y="0"/>
            <a:ext cx="9144000" cy="2517569"/>
          </a:xfrm>
          <a:prstGeom prst="rect">
            <a:avLst/>
          </a:prstGeom>
        </p:spPr>
      </p:pic>
      <p:sp>
        <p:nvSpPr>
          <p:cNvPr id="7" name="Rectangle 6"/>
          <p:cNvSpPr/>
          <p:nvPr userDrawn="1"/>
        </p:nvSpPr>
        <p:spPr>
          <a:xfrm>
            <a:off x="0" y="2514600"/>
            <a:ext cx="9144000" cy="108584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94564" y="2628899"/>
            <a:ext cx="8229600" cy="857250"/>
          </a:xfrm>
          <a:prstGeom prst="rect">
            <a:avLst/>
          </a:prstGeom>
        </p:spPr>
        <p:txBody>
          <a:bodyPr vert="horz" lIns="91440" tIns="45720" rIns="91440" bIns="45720" rtlCol="0" anchor="ctr">
            <a:normAutofit/>
          </a:bodyPr>
          <a:lstStyle/>
          <a:p>
            <a:r>
              <a:rPr lang="en-US" dirty="0"/>
              <a:t>Presentation Title </a:t>
            </a:r>
            <a:br>
              <a:rPr lang="en-US" dirty="0"/>
            </a:br>
            <a:r>
              <a:rPr lang="en-US" dirty="0"/>
              <a:t>goes here</a:t>
            </a:r>
          </a:p>
        </p:txBody>
      </p:sp>
      <p:sp>
        <p:nvSpPr>
          <p:cNvPr id="20" name="Text Placeholder 18"/>
          <p:cNvSpPr>
            <a:spLocks noGrp="1"/>
          </p:cNvSpPr>
          <p:nvPr>
            <p:ph type="body" idx="1"/>
          </p:nvPr>
        </p:nvSpPr>
        <p:spPr>
          <a:xfrm>
            <a:off x="416011" y="3815665"/>
            <a:ext cx="5469892" cy="726323"/>
          </a:xfrm>
          <a:prstGeom prst="rect">
            <a:avLst/>
          </a:prstGeom>
        </p:spPr>
        <p:txBody>
          <a:bodyPr vert="horz" lIns="91440" tIns="45720" rIns="91440" bIns="45720" rtlCol="0">
            <a:normAutofit/>
          </a:bodyPr>
          <a:lstStyle/>
          <a:p>
            <a:pPr lvl="0"/>
            <a:r>
              <a:rPr lang="en-US" dirty="0"/>
              <a:t>Presentation Title goes here</a:t>
            </a:r>
          </a:p>
        </p:txBody>
      </p:sp>
      <p:pic>
        <p:nvPicPr>
          <p:cNvPr id="10" name="Picture 9">
            <a:extLst>
              <a:ext uri="{FF2B5EF4-FFF2-40B4-BE49-F238E27FC236}">
                <a16:creationId xmlns:a16="http://schemas.microsoft.com/office/drawing/2014/main" id="{66CFC34F-75E2-A343-B479-CF5B352C3FE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359652" y="4265263"/>
            <a:ext cx="2513270" cy="858639"/>
          </a:xfrm>
          <a:prstGeom prst="rect">
            <a:avLst/>
          </a:prstGeom>
        </p:spPr>
      </p:pic>
    </p:spTree>
    <p:extLst>
      <p:ext uri="{BB962C8B-B14F-4D97-AF65-F5344CB8AC3E}">
        <p14:creationId xmlns:p14="http://schemas.microsoft.com/office/powerpoint/2010/main" val="4234150840"/>
      </p:ext>
    </p:extLst>
  </p:cSld>
  <p:clrMap bg1="lt1" tx1="dk1" bg2="lt2" tx2="dk2" accent1="accent1" accent2="accent2" accent3="accent3" accent4="accent4" accent5="accent5" accent6="accent6" hlink="hlink" folHlink="folHlink"/>
  <p:sldLayoutIdLst>
    <p:sldLayoutId id="2147484040" r:id="rId1"/>
    <p:sldLayoutId id="2147484041" r:id="rId2"/>
  </p:sldLayoutIdLst>
  <p:hf sldNum="0" hdr="0" ftr="0" dt="0"/>
  <p:txStyles>
    <p:titleStyle>
      <a:lvl1pPr algn="l" defTabSz="457200" rtl="0" eaLnBrk="1" latinLnBrk="0" hangingPunct="1">
        <a:spcBef>
          <a:spcPct val="0"/>
        </a:spcBef>
        <a:buNone/>
        <a:defRPr sz="3000" b="1" kern="1200">
          <a:solidFill>
            <a:schemeClr val="bg2"/>
          </a:solidFill>
          <a:latin typeface="Verdana"/>
          <a:ea typeface="+mj-ea"/>
          <a:cs typeface="Verdana"/>
        </a:defRPr>
      </a:lvl1pPr>
    </p:titleStyle>
    <p:bodyStyle>
      <a:lvl1pPr marL="0" marR="0" indent="0" algn="l" defTabSz="457200" rtl="0" eaLnBrk="1" fontAlgn="auto" latinLnBrk="0" hangingPunct="1">
        <a:lnSpc>
          <a:spcPct val="100000"/>
        </a:lnSpc>
        <a:spcBef>
          <a:spcPct val="20000"/>
        </a:spcBef>
        <a:spcAft>
          <a:spcPts val="0"/>
        </a:spcAft>
        <a:buClrTx/>
        <a:buSzTx/>
        <a:buFont typeface="Arial"/>
        <a:buNone/>
        <a:tabLst/>
        <a:defRPr sz="1600" b="1" kern="1200" baseline="0">
          <a:solidFill>
            <a:schemeClr val="tx1"/>
          </a:solidFill>
          <a:latin typeface="Verdana"/>
          <a:ea typeface="+mn-ea"/>
          <a:cs typeface="Verdana"/>
        </a:defRPr>
      </a:lvl1pPr>
      <a:lvl2pPr marL="457200" indent="0" algn="l" defTabSz="457200" rtl="0" eaLnBrk="1" latinLnBrk="0" hangingPunct="1">
        <a:spcBef>
          <a:spcPct val="20000"/>
        </a:spcBef>
        <a:buFont typeface="Arial"/>
        <a:buNone/>
        <a:defRPr sz="16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US" dirty="0"/>
              <a:t>Click to edit Master title style</a:t>
            </a:r>
          </a:p>
        </p:txBody>
      </p:sp>
      <p:sp>
        <p:nvSpPr>
          <p:cNvPr id="13" name="Text Placeholder 2"/>
          <p:cNvSpPr>
            <a:spLocks noGrp="1"/>
          </p:cNvSpPr>
          <p:nvPr>
            <p:ph type="body" idx="1"/>
          </p:nvPr>
        </p:nvSpPr>
        <p:spPr>
          <a:xfrm>
            <a:off x="455292" y="1206409"/>
            <a:ext cx="8241033"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5" name="Picture 4">
            <a:extLst>
              <a:ext uri="{FF2B5EF4-FFF2-40B4-BE49-F238E27FC236}">
                <a16:creationId xmlns:a16="http://schemas.microsoft.com/office/drawing/2014/main" id="{66CFC34F-75E2-A343-B479-CF5B352C3FE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6359652" y="4265263"/>
            <a:ext cx="2513270" cy="858639"/>
          </a:xfrm>
          <a:prstGeom prst="rect">
            <a:avLst/>
          </a:prstGeom>
        </p:spPr>
      </p:pic>
    </p:spTree>
    <p:extLst>
      <p:ext uri="{BB962C8B-B14F-4D97-AF65-F5344CB8AC3E}">
        <p14:creationId xmlns:p14="http://schemas.microsoft.com/office/powerpoint/2010/main" val="1794673910"/>
      </p:ext>
    </p:extLst>
  </p:cSld>
  <p:clrMap bg1="lt1" tx1="dk1" bg2="lt2" tx2="dk2" accent1="accent1" accent2="accent2" accent3="accent3" accent4="accent4" accent5="accent5" accent6="accent6" hlink="hlink" folHlink="folHlink"/>
  <p:sldLayoutIdLst>
    <p:sldLayoutId id="2147483903" r:id="rId1"/>
    <p:sldLayoutId id="2147483924" r:id="rId2"/>
    <p:sldLayoutId id="2147484045" r:id="rId3"/>
    <p:sldLayoutId id="2147483925" r:id="rId4"/>
    <p:sldLayoutId id="2147483926" r:id="rId5"/>
    <p:sldLayoutId id="2147483927" r:id="rId6"/>
    <p:sldLayoutId id="2147483928" r:id="rId7"/>
    <p:sldLayoutId id="2147483929" r:id="rId8"/>
    <p:sldLayoutId id="2147483931" r:id="rId9"/>
    <p:sldLayoutId id="2147484042" r:id="rId10"/>
  </p:sldLayoutIdLst>
  <p:hf sldNum="0" hdr="0" ftr="0" dt="0"/>
  <p:txStyles>
    <p:titleStyle>
      <a:lvl1pPr algn="l" defTabSz="457200" rtl="0" eaLnBrk="1" latinLnBrk="0" hangingPunct="1">
        <a:spcBef>
          <a:spcPct val="0"/>
        </a:spcBef>
        <a:buNone/>
        <a:defRPr sz="3500" b="1" kern="1200">
          <a:solidFill>
            <a:schemeClr val="accent1"/>
          </a:solidFill>
          <a:latin typeface="Verdana"/>
          <a:ea typeface="+mj-ea"/>
          <a:cs typeface="Verdana"/>
        </a:defRPr>
      </a:lvl1pPr>
    </p:titleStyle>
    <p:bodyStyle>
      <a:lvl1pPr marL="0" indent="0" algn="l" defTabSz="457200" rtl="0" eaLnBrk="1" latinLnBrk="0" hangingPunct="1">
        <a:spcBef>
          <a:spcPct val="20000"/>
        </a:spcBef>
        <a:buFont typeface="Arial"/>
        <a:buNone/>
        <a:defRPr sz="2000" b="1" kern="1200">
          <a:solidFill>
            <a:schemeClr val="tx1"/>
          </a:solidFill>
          <a:latin typeface="Verdana"/>
          <a:ea typeface="+mn-ea"/>
          <a:cs typeface="+mn-cs"/>
        </a:defRPr>
      </a:lvl1pPr>
      <a:lvl2pPr marL="457200" indent="0" algn="l" defTabSz="457200" rtl="0" eaLnBrk="1" latinLnBrk="0" hangingPunct="1">
        <a:spcBef>
          <a:spcPct val="20000"/>
        </a:spcBef>
        <a:buFont typeface="Arial"/>
        <a:buNone/>
        <a:defRPr sz="1800" kern="1200">
          <a:solidFill>
            <a:schemeClr val="tx1"/>
          </a:solidFill>
          <a:latin typeface="Verdana"/>
          <a:ea typeface="+mn-ea"/>
          <a:cs typeface="+mn-cs"/>
        </a:defRPr>
      </a:lvl2pPr>
      <a:lvl3pPr marL="914400" indent="0" algn="l" defTabSz="457200" rtl="0" eaLnBrk="1" latinLnBrk="0" hangingPunct="1">
        <a:spcBef>
          <a:spcPct val="20000"/>
        </a:spcBef>
        <a:buFont typeface="Arial"/>
        <a:buNone/>
        <a:defRPr sz="1500" kern="1200">
          <a:solidFill>
            <a:schemeClr val="tx1"/>
          </a:solidFill>
          <a:latin typeface="Verdana"/>
          <a:ea typeface="+mn-ea"/>
          <a:cs typeface="+mn-cs"/>
        </a:defRPr>
      </a:lvl3pPr>
      <a:lvl4pPr marL="1371600" indent="0" algn="l" defTabSz="457200" rtl="0" eaLnBrk="1" latinLnBrk="0" hangingPunct="1">
        <a:spcBef>
          <a:spcPct val="20000"/>
        </a:spcBef>
        <a:buFont typeface="Arial"/>
        <a:buNone/>
        <a:defRPr sz="1200" kern="1200">
          <a:solidFill>
            <a:schemeClr val="tx1"/>
          </a:solidFill>
          <a:latin typeface="Verdana"/>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B35451-644D-554B-816D-936621ADF4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11728" y="1389575"/>
            <a:ext cx="6920544" cy="2364350"/>
          </a:xfrm>
          <a:prstGeom prst="rect">
            <a:avLst/>
          </a:prstGeom>
        </p:spPr>
      </p:pic>
    </p:spTree>
    <p:extLst>
      <p:ext uri="{BB962C8B-B14F-4D97-AF65-F5344CB8AC3E}">
        <p14:creationId xmlns:p14="http://schemas.microsoft.com/office/powerpoint/2010/main" val="291449487"/>
      </p:ext>
    </p:extLst>
  </p:cSld>
  <p:clrMap bg1="lt1" tx1="dk1" bg2="lt2" tx2="dk2" accent1="accent1" accent2="accent2" accent3="accent3" accent4="accent4" accent5="accent5" accent6="accent6" hlink="hlink" folHlink="folHlink"/>
  <p:sldLayoutIdLst>
    <p:sldLayoutId id="2147483693" r:id="rId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Rectangle 4"/>
          <p:cNvSpPr/>
          <p:nvPr userDrawn="1"/>
        </p:nvSpPr>
        <p:spPr>
          <a:xfrm>
            <a:off x="0" y="0"/>
            <a:ext cx="9144000" cy="514231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03915" y="2403913"/>
            <a:ext cx="6700808" cy="779762"/>
          </a:xfrm>
          <a:prstGeom prst="rect">
            <a:avLst/>
          </a:prstGeom>
        </p:spPr>
        <p:txBody>
          <a:bodyPr vert="horz" lIns="91440" tIns="45720" rIns="91440" bIns="45720" rtlCol="0" anchor="ctr">
            <a:normAutofit/>
          </a:bodyPr>
          <a:lstStyle/>
          <a:p>
            <a:r>
              <a:rPr lang="en-US" dirty="0"/>
              <a:t>Click to edit divider title style</a:t>
            </a:r>
          </a:p>
        </p:txBody>
      </p:sp>
      <p:sp>
        <p:nvSpPr>
          <p:cNvPr id="3" name="Text Placeholder 2"/>
          <p:cNvSpPr>
            <a:spLocks noGrp="1"/>
          </p:cNvSpPr>
          <p:nvPr>
            <p:ph type="body" idx="1"/>
          </p:nvPr>
        </p:nvSpPr>
        <p:spPr>
          <a:xfrm>
            <a:off x="430557" y="3557935"/>
            <a:ext cx="4089822" cy="325084"/>
          </a:xfrm>
          <a:prstGeom prst="rect">
            <a:avLst/>
          </a:prstGeom>
        </p:spPr>
        <p:txBody>
          <a:bodyPr vert="horz" lIns="91440" tIns="45720" rIns="91440" bIns="45720" rtlCol="0">
            <a:normAutofit/>
          </a:bodyPr>
          <a:lstStyle/>
          <a:p>
            <a:pPr lvl="0"/>
            <a:r>
              <a:rPr lang="en-US" dirty="0"/>
              <a:t>Presentation subtitle goes here</a:t>
            </a:r>
          </a:p>
        </p:txBody>
      </p:sp>
    </p:spTree>
    <p:extLst>
      <p:ext uri="{BB962C8B-B14F-4D97-AF65-F5344CB8AC3E}">
        <p14:creationId xmlns:p14="http://schemas.microsoft.com/office/powerpoint/2010/main" val="2046689682"/>
      </p:ext>
    </p:extLst>
  </p:cSld>
  <p:clrMap bg1="lt1" tx1="dk1" bg2="lt2" tx2="dk2" accent1="accent1" accent2="accent2" accent3="accent3" accent4="accent4" accent5="accent5" accent6="accent6" hlink="hlink" folHlink="folHlink"/>
  <p:sldLayoutIdLst>
    <p:sldLayoutId id="2147483759" r:id="rId1"/>
  </p:sldLayoutIdLst>
  <p:hf sldNum="0" hdr="0" ftr="0" dt="0"/>
  <p:txStyles>
    <p:titleStyle>
      <a:lvl1pPr algn="l" defTabSz="457200" rtl="0" eaLnBrk="1" latinLnBrk="0" hangingPunct="1">
        <a:spcBef>
          <a:spcPct val="0"/>
        </a:spcBef>
        <a:buNone/>
        <a:defRPr sz="3000" b="1" kern="1200">
          <a:solidFill>
            <a:schemeClr val="bg2"/>
          </a:solidFill>
          <a:latin typeface="Verdana"/>
          <a:ea typeface="+mj-ea"/>
          <a:cs typeface="+mj-cs"/>
        </a:defRPr>
      </a:lvl1pPr>
    </p:titleStyle>
    <p:bodyStyle>
      <a:lvl1pPr marL="0" indent="0" algn="l" defTabSz="457200" rtl="0" eaLnBrk="1" latinLnBrk="0" hangingPunct="1">
        <a:spcBef>
          <a:spcPct val="20000"/>
        </a:spcBef>
        <a:buFont typeface="Arial"/>
        <a:buNone/>
        <a:defRPr sz="1600" b="1" kern="1200">
          <a:solidFill>
            <a:schemeClr val="bg2"/>
          </a:solidFill>
          <a:latin typeface="Verdana"/>
          <a:ea typeface="+mn-ea"/>
          <a:cs typeface="+mn-cs"/>
        </a:defRPr>
      </a:lvl1pPr>
      <a:lvl2pPr marL="457200" indent="0" algn="l" defTabSz="457200" rtl="0" eaLnBrk="1" latinLnBrk="0" hangingPunct="1">
        <a:spcBef>
          <a:spcPct val="20000"/>
        </a:spcBef>
        <a:buFont typeface="Arial"/>
        <a:buNone/>
        <a:defRPr sz="1600" b="1" kern="1200">
          <a:solidFill>
            <a:schemeClr val="bg2"/>
          </a:solidFill>
          <a:latin typeface="Verdana"/>
          <a:ea typeface="+mn-ea"/>
          <a:cs typeface="+mn-cs"/>
        </a:defRPr>
      </a:lvl2pPr>
      <a:lvl3pPr marL="914400" indent="0" algn="l" defTabSz="457200" rtl="0" eaLnBrk="1" latinLnBrk="0" hangingPunct="1">
        <a:spcBef>
          <a:spcPct val="20000"/>
        </a:spcBef>
        <a:buFont typeface="Arial"/>
        <a:buNone/>
        <a:defRPr sz="1600" b="1" kern="1200">
          <a:solidFill>
            <a:schemeClr val="bg2"/>
          </a:solidFill>
          <a:latin typeface="Verdana"/>
          <a:ea typeface="+mn-ea"/>
          <a:cs typeface="+mn-cs"/>
        </a:defRPr>
      </a:lvl3pPr>
      <a:lvl4pPr marL="1371600" indent="0" algn="l" defTabSz="457200" rtl="0" eaLnBrk="1" latinLnBrk="0" hangingPunct="1">
        <a:spcBef>
          <a:spcPct val="20000"/>
        </a:spcBef>
        <a:buFont typeface="Arial"/>
        <a:buNone/>
        <a:defRPr sz="1600" b="1" kern="1200">
          <a:solidFill>
            <a:schemeClr val="bg2"/>
          </a:solidFill>
          <a:latin typeface="Verdana"/>
          <a:ea typeface="+mn-ea"/>
          <a:cs typeface="+mn-cs"/>
        </a:defRPr>
      </a:lvl4pPr>
      <a:lvl5pPr marL="1828800" indent="0" algn="l" defTabSz="457200" rtl="0" eaLnBrk="1" latinLnBrk="0" hangingPunct="1">
        <a:spcBef>
          <a:spcPct val="20000"/>
        </a:spcBef>
        <a:buFont typeface="Arial"/>
        <a:buNone/>
        <a:defRPr sz="1600" b="1" kern="1200">
          <a:solidFill>
            <a:schemeClr val="bg2"/>
          </a:solidFill>
          <a:latin typeface="Verdan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0" y="4567788"/>
            <a:ext cx="9144000" cy="5757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64767" y="113728"/>
            <a:ext cx="6396833" cy="7435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4769" y="922091"/>
            <a:ext cx="8242857"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pic>
        <p:nvPicPr>
          <p:cNvPr id="8" name="Picture 7">
            <a:extLst>
              <a:ext uri="{FF2B5EF4-FFF2-40B4-BE49-F238E27FC236}">
                <a16:creationId xmlns:a16="http://schemas.microsoft.com/office/drawing/2014/main" id="{80E9AF04-70D4-2044-889D-F2061CBFD13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665976" y="4568224"/>
            <a:ext cx="1738851" cy="594064"/>
          </a:xfrm>
          <a:prstGeom prst="rect">
            <a:avLst/>
          </a:prstGeom>
        </p:spPr>
      </p:pic>
      <p:pic>
        <p:nvPicPr>
          <p:cNvPr id="6" name="Picture 5"/>
          <p:cNvPicPr>
            <a:picLocks noChangeAspect="1"/>
          </p:cNvPicPr>
          <p:nvPr userDrawn="1"/>
        </p:nvPicPr>
        <p:blipFill>
          <a:blip r:embed="rId14"/>
          <a:stretch>
            <a:fillRect/>
          </a:stretch>
        </p:blipFill>
        <p:spPr>
          <a:xfrm>
            <a:off x="7580335" y="309600"/>
            <a:ext cx="1196465" cy="343387"/>
          </a:xfrm>
          <a:prstGeom prst="rect">
            <a:avLst/>
          </a:prstGeom>
        </p:spPr>
      </p:pic>
    </p:spTree>
    <p:extLst>
      <p:ext uri="{BB962C8B-B14F-4D97-AF65-F5344CB8AC3E}">
        <p14:creationId xmlns:p14="http://schemas.microsoft.com/office/powerpoint/2010/main" val="20459045"/>
      </p:ext>
    </p:extLst>
  </p:cSld>
  <p:clrMap bg1="lt1" tx1="dk1" bg2="lt2" tx2="dk2" accent1="accent1" accent2="accent2" accent3="accent3" accent4="accent4" accent5="accent5" accent6="accent6" hlink="hlink" folHlink="folHlink"/>
  <p:sldLayoutIdLst>
    <p:sldLayoutId id="2147483697" r:id="rId1"/>
    <p:sldLayoutId id="2147484044" r:id="rId2"/>
    <p:sldLayoutId id="2147484043" r:id="rId3"/>
    <p:sldLayoutId id="2147483699" r:id="rId4"/>
    <p:sldLayoutId id="2147483904" r:id="rId5"/>
    <p:sldLayoutId id="2147483915" r:id="rId6"/>
    <p:sldLayoutId id="2147483913" r:id="rId7"/>
    <p:sldLayoutId id="2147483914" r:id="rId8"/>
    <p:sldLayoutId id="2147483916" r:id="rId9"/>
    <p:sldLayoutId id="2147483917" r:id="rId10"/>
    <p:sldLayoutId id="2147483935" r:id="rId11"/>
  </p:sldLayoutIdLst>
  <p:hf sldNum="0" hdr="0" ftr="0" dt="0"/>
  <p:txStyles>
    <p:titleStyle>
      <a:lvl1pPr algn="l" defTabSz="457200" rtl="0" eaLnBrk="1" latinLnBrk="0" hangingPunct="1">
        <a:spcBef>
          <a:spcPct val="0"/>
        </a:spcBef>
        <a:buNone/>
        <a:defRPr sz="2500" b="1" kern="1200">
          <a:solidFill>
            <a:schemeClr val="accent1"/>
          </a:solidFill>
          <a:latin typeface="Verdana"/>
          <a:ea typeface="+mj-ea"/>
          <a:cs typeface="Verdana"/>
        </a:defRPr>
      </a:lvl1pPr>
    </p:titleStyle>
    <p:bodyStyle>
      <a:lvl1pPr marL="342900" indent="-342900" algn="l" defTabSz="457200" rtl="0" eaLnBrk="1" latinLnBrk="0" hangingPunct="1">
        <a:spcBef>
          <a:spcPct val="20000"/>
        </a:spcBef>
        <a:buFont typeface="Wingdings" charset="2"/>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1600" kern="1200">
          <a:solidFill>
            <a:schemeClr val="tx1"/>
          </a:solidFill>
          <a:latin typeface="Verdana"/>
          <a:ea typeface="+mn-ea"/>
          <a:cs typeface="Verdana"/>
        </a:defRPr>
      </a:lvl2pPr>
      <a:lvl3pPr marL="1143000" indent="-228600" algn="l" defTabSz="457200" rtl="0" eaLnBrk="1" latinLnBrk="0" hangingPunct="1">
        <a:spcBef>
          <a:spcPct val="20000"/>
        </a:spcBef>
        <a:buFont typeface="Wingdings" charset="2"/>
        <a:buChar char="§"/>
        <a:defRPr sz="12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4767" y="113728"/>
            <a:ext cx="8242859" cy="7435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64769" y="922091"/>
            <a:ext cx="8242857"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9" name="Rectangle 8"/>
          <p:cNvSpPr/>
          <p:nvPr userDrawn="1"/>
        </p:nvSpPr>
        <p:spPr>
          <a:xfrm>
            <a:off x="0" y="4567788"/>
            <a:ext cx="9144000" cy="575712"/>
          </a:xfrm>
          <a:prstGeom prst="rect">
            <a:avLst/>
          </a:prstGeom>
          <a:solidFill>
            <a:srgbClr val="0034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4"/>
          <p:cNvSpPr>
            <a:spLocks noGrp="1"/>
          </p:cNvSpPr>
          <p:nvPr>
            <p:ph type="sldNum" sz="quarter" idx="4"/>
          </p:nvPr>
        </p:nvSpPr>
        <p:spPr>
          <a:xfrm>
            <a:off x="8549249" y="4764846"/>
            <a:ext cx="450328" cy="273844"/>
          </a:xfrm>
          <a:prstGeom prst="rect">
            <a:avLst/>
          </a:prstGeom>
        </p:spPr>
        <p:txBody>
          <a:bodyPr vert="horz" lIns="91440" tIns="45720" rIns="91440" bIns="45720" rtlCol="0" anchor="ctr"/>
          <a:lstStyle>
            <a:lvl1pPr algn="r">
              <a:defRPr sz="900">
                <a:solidFill>
                  <a:schemeClr val="bg2"/>
                </a:solidFill>
                <a:latin typeface="Verdana"/>
                <a:cs typeface="Verdana"/>
              </a:defRPr>
            </a:lvl1pPr>
          </a:lstStyle>
          <a:p>
            <a:fld id="{81BF0B4E-CE60-AB48-9D7E-4434414A7C38}" type="slidenum">
              <a:rPr lang="en-US" smtClean="0"/>
              <a:pPr/>
              <a:t>‹#›</a:t>
            </a:fld>
            <a:endParaRPr lang="en-US" dirty="0"/>
          </a:p>
        </p:txBody>
      </p:sp>
      <p:pic>
        <p:nvPicPr>
          <p:cNvPr id="7" name="Picture 6">
            <a:extLst>
              <a:ext uri="{FF2B5EF4-FFF2-40B4-BE49-F238E27FC236}">
                <a16:creationId xmlns:a16="http://schemas.microsoft.com/office/drawing/2014/main" id="{80E9AF04-70D4-2044-889D-F2061CBFD13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665976" y="4568224"/>
            <a:ext cx="1738851" cy="594064"/>
          </a:xfrm>
          <a:prstGeom prst="rect">
            <a:avLst/>
          </a:prstGeom>
        </p:spPr>
      </p:pic>
    </p:spTree>
    <p:extLst>
      <p:ext uri="{BB962C8B-B14F-4D97-AF65-F5344CB8AC3E}">
        <p14:creationId xmlns:p14="http://schemas.microsoft.com/office/powerpoint/2010/main" val="2289297334"/>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8" r:id="rId3"/>
    <p:sldLayoutId id="2147483919" r:id="rId4"/>
    <p:sldLayoutId id="2147483920" r:id="rId5"/>
    <p:sldLayoutId id="2147483921" r:id="rId6"/>
    <p:sldLayoutId id="2147483922" r:id="rId7"/>
    <p:sldLayoutId id="2147483923" r:id="rId8"/>
  </p:sldLayoutIdLst>
  <p:hf sldNum="0" hdr="0" ftr="0" dt="0"/>
  <p:txStyles>
    <p:titleStyle>
      <a:lvl1pPr algn="l" defTabSz="457200" rtl="0" eaLnBrk="1" latinLnBrk="0" hangingPunct="1">
        <a:spcBef>
          <a:spcPct val="0"/>
        </a:spcBef>
        <a:buNone/>
        <a:defRPr sz="2500" b="1" kern="1200">
          <a:solidFill>
            <a:srgbClr val="003479"/>
          </a:solidFill>
          <a:latin typeface="Verdana"/>
          <a:ea typeface="+mj-ea"/>
          <a:cs typeface="Verdana"/>
        </a:defRPr>
      </a:lvl1pPr>
    </p:titleStyle>
    <p:bodyStyle>
      <a:lvl1pPr marL="342900" indent="-342900" algn="l" defTabSz="457200" rtl="0" eaLnBrk="1" latinLnBrk="0" hangingPunct="1">
        <a:spcBef>
          <a:spcPct val="20000"/>
        </a:spcBef>
        <a:buFont typeface="Wingdings" charset="2"/>
        <a:buChar char="§"/>
        <a:defRPr sz="2000" kern="1200">
          <a:solidFill>
            <a:schemeClr val="tx1"/>
          </a:solidFill>
          <a:latin typeface="Verdana"/>
          <a:ea typeface="+mn-ea"/>
          <a:cs typeface="Verdana"/>
        </a:defRPr>
      </a:lvl1pPr>
      <a:lvl2pPr marL="742950" indent="-285750" algn="l" defTabSz="457200" rtl="0" eaLnBrk="1" latinLnBrk="0" hangingPunct="1">
        <a:spcBef>
          <a:spcPct val="20000"/>
        </a:spcBef>
        <a:buFont typeface="Arial"/>
        <a:buChar char="–"/>
        <a:defRPr sz="1600" kern="1200">
          <a:solidFill>
            <a:schemeClr val="tx1"/>
          </a:solidFill>
          <a:latin typeface="Verdana"/>
          <a:ea typeface="+mn-ea"/>
          <a:cs typeface="Verdana"/>
        </a:defRPr>
      </a:lvl2pPr>
      <a:lvl3pPr marL="1143000" indent="-228600" algn="l" defTabSz="457200" rtl="0" eaLnBrk="1" latinLnBrk="0" hangingPunct="1">
        <a:spcBef>
          <a:spcPct val="20000"/>
        </a:spcBef>
        <a:buFont typeface="Wingdings" charset="2"/>
        <a:buChar char="§"/>
        <a:defRPr sz="1200" kern="1200">
          <a:solidFill>
            <a:schemeClr val="tx1"/>
          </a:solidFill>
          <a:latin typeface="Verdana"/>
          <a:ea typeface="+mn-ea"/>
          <a:cs typeface="Verdana"/>
        </a:defRPr>
      </a:lvl3pPr>
      <a:lvl4pPr marL="1600200" indent="-228600" algn="l" defTabSz="457200" rtl="0" eaLnBrk="1" latinLnBrk="0" hangingPunct="1">
        <a:spcBef>
          <a:spcPct val="20000"/>
        </a:spcBef>
        <a:buFont typeface="Arial"/>
        <a:buChar char="–"/>
        <a:defRPr sz="1000" kern="1200">
          <a:solidFill>
            <a:schemeClr val="tx1"/>
          </a:solidFill>
          <a:latin typeface="Verdana"/>
          <a:ea typeface="+mn-ea"/>
          <a:cs typeface="Verdana"/>
        </a:defRPr>
      </a:lvl4pPr>
      <a:lvl5pPr marL="2057400" indent="-228600" algn="l" defTabSz="457200" rtl="0" eaLnBrk="1" latinLnBrk="0" hangingPunct="1">
        <a:spcBef>
          <a:spcPct val="20000"/>
        </a:spcBef>
        <a:buFont typeface="Arial"/>
        <a:buChar char="»"/>
        <a:defRPr sz="20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4567788"/>
            <a:ext cx="9144000" cy="5757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0E9AF04-70D4-2044-889D-F2061CBFD13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76147" y="4568224"/>
            <a:ext cx="1738851" cy="594064"/>
          </a:xfrm>
          <a:prstGeom prst="rect">
            <a:avLst/>
          </a:prstGeom>
        </p:spPr>
      </p:pic>
    </p:spTree>
    <p:extLst>
      <p:ext uri="{BB962C8B-B14F-4D97-AF65-F5344CB8AC3E}">
        <p14:creationId xmlns:p14="http://schemas.microsoft.com/office/powerpoint/2010/main" val="2552302886"/>
      </p:ext>
    </p:extLst>
  </p:cSld>
  <p:clrMap bg1="lt1" tx1="dk1" bg2="lt2" tx2="dk2" accent1="accent1" accent2="accent2" accent3="accent3" accent4="accent4" accent5="accent5" accent6="accent6" hlink="hlink" folHlink="folHlink"/>
  <p:sldLayoutIdLst>
    <p:sldLayoutId id="2147483816" r:id="rId1"/>
  </p:sldLayoutIdLst>
  <p:hf sldNum="0" hdr="0" ftr="0" dt="0"/>
  <p:txStyles>
    <p:titleStyle>
      <a:lvl1pPr algn="l" defTabSz="457200" rtl="0" eaLnBrk="1" latinLnBrk="0" hangingPunct="1">
        <a:spcBef>
          <a:spcPct val="0"/>
        </a:spcBef>
        <a:buNone/>
        <a:defRPr sz="3000" b="1" kern="1200">
          <a:solidFill>
            <a:schemeClr val="bg2"/>
          </a:solidFill>
          <a:latin typeface="Verdana"/>
          <a:ea typeface="+mj-ea"/>
          <a:cs typeface="Verdana"/>
        </a:defRPr>
      </a:lvl1pPr>
    </p:titleStyle>
    <p:bodyStyle>
      <a:lvl1pPr marL="0" marR="0" indent="0" algn="l" defTabSz="457200" rtl="0" eaLnBrk="1" fontAlgn="auto" latinLnBrk="0" hangingPunct="1">
        <a:lnSpc>
          <a:spcPct val="100000"/>
        </a:lnSpc>
        <a:spcBef>
          <a:spcPct val="20000"/>
        </a:spcBef>
        <a:spcAft>
          <a:spcPts val="0"/>
        </a:spcAft>
        <a:buClrTx/>
        <a:buSzTx/>
        <a:buFont typeface="Arial"/>
        <a:buNone/>
        <a:tabLst/>
        <a:defRPr sz="1600" b="1" kern="1200" baseline="0">
          <a:solidFill>
            <a:schemeClr val="tx1"/>
          </a:solidFill>
          <a:latin typeface="Verdana"/>
          <a:ea typeface="+mn-ea"/>
          <a:cs typeface="Verdana"/>
        </a:defRPr>
      </a:lvl1pPr>
      <a:lvl2pPr marL="457200" indent="0" algn="l" defTabSz="457200" rtl="0" eaLnBrk="1" latinLnBrk="0" hangingPunct="1">
        <a:spcBef>
          <a:spcPct val="20000"/>
        </a:spcBef>
        <a:buFont typeface="Arial"/>
        <a:buNone/>
        <a:defRPr sz="16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16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81BDE9-CABE-409A-84C3-87031313AF97}"/>
              </a:ext>
            </a:extLst>
          </p:cNvPr>
          <p:cNvPicPr>
            <a:picLocks noChangeAspect="1"/>
          </p:cNvPicPr>
          <p:nvPr userDrawn="1"/>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t="9531" b="6094"/>
          <a:stretch/>
        </p:blipFill>
        <p:spPr>
          <a:xfrm>
            <a:off x="0" y="0"/>
            <a:ext cx="9144000" cy="5143500"/>
          </a:xfrm>
          <a:prstGeom prst="rect">
            <a:avLst/>
          </a:prstGeom>
        </p:spPr>
      </p:pic>
      <p:pic>
        <p:nvPicPr>
          <p:cNvPr id="12" name="Picture 11">
            <a:extLst>
              <a:ext uri="{FF2B5EF4-FFF2-40B4-BE49-F238E27FC236}">
                <a16:creationId xmlns:a16="http://schemas.microsoft.com/office/drawing/2014/main" id="{E84B58F4-D77F-4397-A07E-4F19841A2C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524664" y="4315296"/>
            <a:ext cx="2619336" cy="828205"/>
          </a:xfrm>
          <a:prstGeom prst="rect">
            <a:avLst/>
          </a:prstGeom>
        </p:spPr>
      </p:pic>
    </p:spTree>
    <p:extLst>
      <p:ext uri="{BB962C8B-B14F-4D97-AF65-F5344CB8AC3E}">
        <p14:creationId xmlns:p14="http://schemas.microsoft.com/office/powerpoint/2010/main" val="3865068246"/>
      </p:ext>
    </p:extLst>
  </p:cSld>
  <p:clrMap bg1="lt1" tx1="dk1" bg2="lt2" tx2="dk2" accent1="accent1" accent2="accent2" accent3="accent3" accent4="accent4" accent5="accent5" accent6="accent6" hlink="hlink" folHlink="folHlink"/>
  <p:sldLayoutIdLst>
    <p:sldLayoutId id="2147483944" r:id="rId1"/>
  </p:sldLayoutIdLst>
  <p:hf sldNum="0" hdr="0" ftr="0" dt="0"/>
  <p:txStyles>
    <p:titleStyle>
      <a:lvl1pPr algn="l" defTabSz="457189" rtl="0" eaLnBrk="1" latinLnBrk="0" hangingPunct="1">
        <a:spcBef>
          <a:spcPct val="0"/>
        </a:spcBef>
        <a:buNone/>
        <a:defRPr sz="2400" b="1" kern="1200">
          <a:solidFill>
            <a:schemeClr val="bg1"/>
          </a:solidFill>
          <a:effectLst/>
          <a:latin typeface="Karbon Bold" panose="00000800000000000000" pitchFamily="50" charset="0"/>
          <a:ea typeface="+mj-ea"/>
          <a:cs typeface="Verdana"/>
        </a:defRPr>
      </a:lvl1pPr>
    </p:titleStyle>
    <p:bodyStyle>
      <a:lvl1pPr marL="0" marR="0" indent="0" algn="l" defTabSz="457189" rtl="0" eaLnBrk="1" fontAlgn="auto" latinLnBrk="0" hangingPunct="1">
        <a:lnSpc>
          <a:spcPct val="100000"/>
        </a:lnSpc>
        <a:spcBef>
          <a:spcPct val="20000"/>
        </a:spcBef>
        <a:spcAft>
          <a:spcPts val="0"/>
        </a:spcAft>
        <a:buClrTx/>
        <a:buSzTx/>
        <a:buFont typeface="Arial"/>
        <a:buNone/>
        <a:tabLst/>
        <a:defRPr sz="1200" b="0" kern="1200" baseline="0">
          <a:solidFill>
            <a:schemeClr val="tx1"/>
          </a:solidFill>
          <a:latin typeface="Karbon Regular" panose="00000500000000000000" pitchFamily="50" charset="0"/>
          <a:ea typeface="+mn-ea"/>
          <a:cs typeface="Verdana"/>
        </a:defRPr>
      </a:lvl1pPr>
      <a:lvl2pPr marL="457189" indent="0" algn="l" defTabSz="457189" rtl="0" eaLnBrk="1" latinLnBrk="0" hangingPunct="1">
        <a:spcBef>
          <a:spcPct val="20000"/>
        </a:spcBef>
        <a:buFont typeface="Arial"/>
        <a:buNone/>
        <a:defRPr sz="1600" kern="1200">
          <a:solidFill>
            <a:schemeClr val="tx1"/>
          </a:solidFill>
          <a:latin typeface="+mn-lt"/>
          <a:ea typeface="+mn-ea"/>
          <a:cs typeface="+mn-cs"/>
        </a:defRPr>
      </a:lvl2pPr>
      <a:lvl3pPr marL="914378" indent="0" algn="l" defTabSz="457189" rtl="0" eaLnBrk="1" latinLnBrk="0" hangingPunct="1">
        <a:spcBef>
          <a:spcPct val="20000"/>
        </a:spcBef>
        <a:buFont typeface="Arial"/>
        <a:buNone/>
        <a:defRPr sz="1600" kern="1200">
          <a:solidFill>
            <a:schemeClr val="tx1"/>
          </a:solidFill>
          <a:latin typeface="+mn-lt"/>
          <a:ea typeface="+mn-ea"/>
          <a:cs typeface="+mn-cs"/>
        </a:defRPr>
      </a:lvl3pPr>
      <a:lvl4pPr marL="1371566" indent="0" algn="l" defTabSz="457189" rtl="0" eaLnBrk="1" latinLnBrk="0" hangingPunct="1">
        <a:spcBef>
          <a:spcPct val="20000"/>
        </a:spcBef>
        <a:buFont typeface="Arial"/>
        <a:buNone/>
        <a:defRPr sz="1600" kern="1200">
          <a:solidFill>
            <a:schemeClr val="tx1"/>
          </a:solidFill>
          <a:latin typeface="+mn-lt"/>
          <a:ea typeface="+mn-ea"/>
          <a:cs typeface="+mn-cs"/>
        </a:defRPr>
      </a:lvl4pPr>
      <a:lvl5pPr marL="1828754" indent="0" algn="l" defTabSz="457189" rtl="0" eaLnBrk="1" latinLnBrk="0" hangingPunct="1">
        <a:spcBef>
          <a:spcPct val="20000"/>
        </a:spcBef>
        <a:buFont typeface="Arial"/>
        <a:buNone/>
        <a:defRPr sz="16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5"/>
          <a:stretch>
            <a:fillRect/>
          </a:stretch>
        </p:blipFill>
        <p:spPr>
          <a:xfrm>
            <a:off x="7501688" y="4745503"/>
            <a:ext cx="1434233" cy="290927"/>
          </a:xfrm>
          <a:prstGeom prst="rect">
            <a:avLst/>
          </a:prstGeom>
        </p:spPr>
      </p:pic>
      <p:sp>
        <p:nvSpPr>
          <p:cNvPr id="2" name="Title Placeholder 1"/>
          <p:cNvSpPr>
            <a:spLocks noGrp="1"/>
          </p:cNvSpPr>
          <p:nvPr>
            <p:ph type="title"/>
          </p:nvPr>
        </p:nvSpPr>
        <p:spPr>
          <a:xfrm>
            <a:off x="464768" y="113728"/>
            <a:ext cx="8242859" cy="743522"/>
          </a:xfrm>
          <a:prstGeom prst="rect">
            <a:avLst/>
          </a:prstGeom>
        </p:spPr>
        <p:txBody>
          <a:bodyPr vert="horz" lIns="91440" tIns="45720" rIns="91440" bIns="45720" rtlCol="0" anchor="ctr">
            <a:normAutofit/>
          </a:bodyPr>
          <a:lstStyle/>
          <a:p>
            <a:r>
              <a:rPr lang="en-US" dirty="0"/>
              <a:t>Click here for title – Arial 24 </a:t>
            </a:r>
            <a:r>
              <a:rPr lang="en-US" dirty="0" err="1"/>
              <a:t>pt</a:t>
            </a:r>
            <a:r>
              <a:rPr lang="en-US" dirty="0"/>
              <a:t> </a:t>
            </a:r>
          </a:p>
        </p:txBody>
      </p:sp>
      <p:sp>
        <p:nvSpPr>
          <p:cNvPr id="3" name="Text Placeholder 2"/>
          <p:cNvSpPr>
            <a:spLocks noGrp="1"/>
          </p:cNvSpPr>
          <p:nvPr>
            <p:ph type="body" idx="1"/>
          </p:nvPr>
        </p:nvSpPr>
        <p:spPr>
          <a:xfrm>
            <a:off x="464770" y="922091"/>
            <a:ext cx="8242857" cy="361452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696437872"/>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Lst>
  <p:hf sldNum="0" hdr="0" ftr="0" dt="0"/>
  <p:txStyles>
    <p:titleStyle>
      <a:lvl1pPr algn="l" defTabSz="457189" rtl="0" eaLnBrk="1" latinLnBrk="0" hangingPunct="1">
        <a:spcBef>
          <a:spcPct val="0"/>
        </a:spcBef>
        <a:buNone/>
        <a:defRPr sz="2400" b="0" i="0" kern="1200">
          <a:solidFill>
            <a:schemeClr val="tx1"/>
          </a:solidFill>
          <a:latin typeface="+mn-lt"/>
          <a:ea typeface="Verdana" panose="020B0604030504040204" pitchFamily="34" charset="0"/>
          <a:cs typeface="Verdana" panose="020B0604030504040204" pitchFamily="34" charset="0"/>
        </a:defRPr>
      </a:lvl1pPr>
    </p:titleStyle>
    <p:bodyStyle>
      <a:lvl1pPr marL="171446" indent="-171446" algn="l" defTabSz="457189" rtl="0" eaLnBrk="1" latinLnBrk="0" hangingPunct="1">
        <a:lnSpc>
          <a:spcPct val="100000"/>
        </a:lnSpc>
        <a:spcBef>
          <a:spcPts val="336"/>
        </a:spcBef>
        <a:buClr>
          <a:schemeClr val="accent2"/>
        </a:buClr>
        <a:buSzPct val="150000"/>
        <a:buFont typeface="Arial"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573074" indent="-171446" algn="l" defTabSz="457189" rtl="0" eaLnBrk="1" latinLnBrk="0" hangingPunct="1">
        <a:lnSpc>
          <a:spcPct val="100000"/>
        </a:lnSpc>
        <a:spcBef>
          <a:spcPts val="336"/>
        </a:spcBef>
        <a:buFont typeface="Arial" panose="020B0604020202020204" pitchFamily="34" charset="0"/>
        <a:buChar char="•"/>
        <a:defRPr sz="1400" b="0" i="0" kern="1200">
          <a:solidFill>
            <a:schemeClr val="tx1"/>
          </a:solidFill>
          <a:latin typeface="Arial" panose="020B0604020202020204" pitchFamily="34" charset="0"/>
          <a:ea typeface="+mn-ea"/>
          <a:cs typeface="Arial" panose="020B0604020202020204" pitchFamily="34" charset="0"/>
        </a:defRPr>
      </a:lvl2pPr>
      <a:lvl3pPr marL="969939" indent="-171446" algn="l" defTabSz="457189" rtl="0" eaLnBrk="1" latinLnBrk="0" hangingPunct="1">
        <a:lnSpc>
          <a:spcPct val="100000"/>
        </a:lnSpc>
        <a:spcBef>
          <a:spcPts val="336"/>
        </a:spcBef>
        <a:buFont typeface="Arial" panose="020B0604020202020204" pitchFamily="34" charset="0"/>
        <a:buChar char="•"/>
        <a:defRPr sz="1200" b="0" i="0" kern="1200">
          <a:solidFill>
            <a:schemeClr val="tx1"/>
          </a:solidFill>
          <a:latin typeface="Arial" panose="020B0604020202020204" pitchFamily="34" charset="0"/>
          <a:ea typeface="+mn-ea"/>
          <a:cs typeface="Arial" panose="020B0604020202020204" pitchFamily="34" charset="0"/>
        </a:defRPr>
      </a:lvl3pPr>
      <a:lvl4pPr marL="1316005" indent="-171446" algn="l" defTabSz="457189" rtl="0" eaLnBrk="1" latinLnBrk="0" hangingPunct="1">
        <a:lnSpc>
          <a:spcPct val="100000"/>
        </a:lnSpc>
        <a:spcBef>
          <a:spcPts val="336"/>
        </a:spcBef>
        <a:buFont typeface="Arial" panose="020B0604020202020204" pitchFamily="34" charset="0"/>
        <a:buChar char="•"/>
        <a:defRPr sz="1050" b="0" i="0" kern="1200">
          <a:solidFill>
            <a:schemeClr val="tx1"/>
          </a:solidFill>
          <a:latin typeface="Arial" panose="020B0604020202020204" pitchFamily="34" charset="0"/>
          <a:ea typeface="+mn-ea"/>
          <a:cs typeface="Arial" panose="020B0604020202020204" pitchFamily="34" charset="0"/>
        </a:defRPr>
      </a:lvl4pPr>
      <a:lvl5pPr marL="2057348" indent="-228594" algn="l" defTabSz="457189" rtl="0" eaLnBrk="1" latinLnBrk="0" hangingPunct="1">
        <a:spcBef>
          <a:spcPct val="20000"/>
        </a:spcBef>
        <a:buFont typeface="Arial"/>
        <a:buChar char="»"/>
        <a:defRPr sz="2000" kern="1200">
          <a:solidFill>
            <a:schemeClr val="tx1"/>
          </a:solidFill>
          <a:latin typeface="Verdana"/>
          <a:ea typeface="+mn-ea"/>
          <a:cs typeface="Verdana"/>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8.wdp"/><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5.wdp"/><Relationship Id="rId11" Type="http://schemas.openxmlformats.org/officeDocument/2006/relationships/image" Target="../media/image27.png"/><Relationship Id="rId5" Type="http://schemas.openxmlformats.org/officeDocument/2006/relationships/image" Target="../media/image24.png"/><Relationship Id="rId10" Type="http://schemas.microsoft.com/office/2007/relationships/hdphoto" Target="../media/hdphoto7.wdp"/><Relationship Id="rId4" Type="http://schemas.microsoft.com/office/2007/relationships/hdphoto" Target="../media/hdphoto4.wdp"/><Relationship Id="rId9" Type="http://schemas.openxmlformats.org/officeDocument/2006/relationships/image" Target="../media/image26.png"/><Relationship Id="rId14" Type="http://schemas.microsoft.com/office/2007/relationships/hdphoto" Target="../media/hdphoto9.wdp"/></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14.png"/><Relationship Id="rId4" Type="http://schemas.microsoft.com/office/2007/relationships/hdphoto" Target="../media/hdphoto10.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microsoft.com/office/2007/relationships/hdphoto" Target="../media/hdphoto11.wdp"/><Relationship Id="rId5" Type="http://schemas.openxmlformats.org/officeDocument/2006/relationships/image" Target="../media/image14.png"/><Relationship Id="rId4" Type="http://schemas.microsoft.com/office/2007/relationships/hdphoto" Target="../media/hdphoto12.wdp"/></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mailto:kbuleza@its.jnj.com"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hyperlink" Target="mailto:hmuller@its.jnj.com"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1.tiff"/><Relationship Id="rId5" Type="http://schemas.openxmlformats.org/officeDocument/2006/relationships/image" Target="../media/image9.png"/><Relationship Id="rId4" Type="http://schemas.openxmlformats.org/officeDocument/2006/relationships/image" Target="../media/image2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2751221"/>
            <a:ext cx="9144000" cy="15881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descr="Janssen_microscopic12.jpg">
            <a:extLst>
              <a:ext uri="{FF2B5EF4-FFF2-40B4-BE49-F238E27FC236}">
                <a16:creationId xmlns:a16="http://schemas.microsoft.com/office/drawing/2014/main" id="{B09F411A-C142-4EA3-9050-1467A4570E9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7694" b="7500"/>
          <a:stretch/>
        </p:blipFill>
        <p:spPr>
          <a:xfrm>
            <a:off x="0" y="0"/>
            <a:ext cx="9144000" cy="2562447"/>
          </a:xfrm>
          <a:prstGeom prst="rect">
            <a:avLst/>
          </a:prstGeom>
          <a:noFill/>
          <a:ln>
            <a:noFill/>
          </a:ln>
        </p:spPr>
      </p:pic>
      <p:sp>
        <p:nvSpPr>
          <p:cNvPr id="3" name="Text Placeholder 2"/>
          <p:cNvSpPr>
            <a:spLocks noGrp="1"/>
          </p:cNvSpPr>
          <p:nvPr>
            <p:ph type="body" sz="quarter" idx="11"/>
          </p:nvPr>
        </p:nvSpPr>
        <p:spPr>
          <a:xfrm>
            <a:off x="358775" y="2816426"/>
            <a:ext cx="8353425" cy="933416"/>
          </a:xfrm>
        </p:spPr>
        <p:txBody>
          <a:bodyPr anchor="ctr" anchorCtr="0">
            <a:noAutofit/>
          </a:bodyPr>
          <a:lstStyle/>
          <a:p>
            <a:r>
              <a:rPr lang="en-US" sz="1100" dirty="0"/>
              <a:t>Heidi Müller</a:t>
            </a:r>
            <a:r>
              <a:rPr lang="en-US" sz="1100" baseline="30000" dirty="0"/>
              <a:t>1</a:t>
            </a:r>
            <a:r>
              <a:rPr lang="en-US" sz="1100" dirty="0"/>
              <a:t>*, Johan De Decker</a:t>
            </a:r>
            <a:r>
              <a:rPr lang="en-US" sz="1100" baseline="30000" dirty="0"/>
              <a:t>1</a:t>
            </a:r>
            <a:r>
              <a:rPr lang="en-US" sz="1100" dirty="0"/>
              <a:t>*, </a:t>
            </a:r>
            <a:r>
              <a:rPr lang="en-US" sz="1100" b="1" u="sng" dirty="0"/>
              <a:t>Karen Buleza</a:t>
            </a:r>
            <a:r>
              <a:rPr lang="en-US" sz="1100" b="1" u="sng" baseline="30000" dirty="0"/>
              <a:t>2</a:t>
            </a:r>
            <a:r>
              <a:rPr lang="en-US" sz="1100" dirty="0"/>
              <a:t>*, Siew Pin Chai</a:t>
            </a:r>
            <a:r>
              <a:rPr lang="en-US" sz="1100" baseline="30000" dirty="0"/>
              <a:t>3</a:t>
            </a:r>
            <a:r>
              <a:rPr lang="en-US" sz="1100" dirty="0"/>
              <a:t>, Angela Poretti</a:t>
            </a:r>
            <a:r>
              <a:rPr lang="en-US" sz="1100" baseline="30000" dirty="0"/>
              <a:t>4</a:t>
            </a:r>
            <a:r>
              <a:rPr lang="en-US" sz="1100" dirty="0"/>
              <a:t>, Lieven Van Vijnckt</a:t>
            </a:r>
            <a:r>
              <a:rPr lang="en-US" sz="1100" baseline="30000" dirty="0"/>
              <a:t>5</a:t>
            </a:r>
            <a:r>
              <a:rPr lang="en-US" sz="1100" dirty="0"/>
              <a:t>, Tomas Matthews</a:t>
            </a:r>
            <a:r>
              <a:rPr lang="en-US" sz="1100" baseline="30000" dirty="0"/>
              <a:t>5</a:t>
            </a:r>
            <a:r>
              <a:rPr lang="en-US" sz="1100" dirty="0"/>
              <a:t>, Valérie Oriol Mathieu</a:t>
            </a:r>
            <a:r>
              <a:rPr lang="en-US" sz="1100" baseline="30000" dirty="0"/>
              <a:t>6</a:t>
            </a:r>
            <a:r>
              <a:rPr lang="en-US" sz="1100" dirty="0"/>
              <a:t>, Melissa van Alst</a:t>
            </a:r>
            <a:r>
              <a:rPr lang="en-US" sz="1100" baseline="30000" dirty="0"/>
              <a:t>6</a:t>
            </a:r>
            <a:r>
              <a:rPr lang="en-US" sz="1100" dirty="0"/>
              <a:t>, Svenja Leggewie</a:t>
            </a:r>
            <a:r>
              <a:rPr lang="en-US" sz="1100" baseline="30000" dirty="0"/>
              <a:t>7</a:t>
            </a:r>
            <a:r>
              <a:rPr lang="en-US" sz="1100" dirty="0"/>
              <a:t>, Christy Comeaux</a:t>
            </a:r>
            <a:r>
              <a:rPr lang="en-US" sz="1100" baseline="30000" dirty="0"/>
              <a:t>6</a:t>
            </a:r>
            <a:r>
              <a:rPr lang="en-US" sz="1100" dirty="0"/>
              <a:t>, Rudi De Greef</a:t>
            </a:r>
            <a:r>
              <a:rPr lang="en-US" sz="1100" baseline="30000" dirty="0"/>
              <a:t>8</a:t>
            </a:r>
            <a:r>
              <a:rPr lang="en-US" sz="1100" dirty="0"/>
              <a:t>, Armel Zemsi</a:t>
            </a:r>
            <a:r>
              <a:rPr lang="en-US" sz="1100" baseline="30000" dirty="0"/>
              <a:t>9</a:t>
            </a:r>
            <a:r>
              <a:rPr lang="en-US" sz="1100" dirty="0"/>
              <a:t>, Megan McBride</a:t>
            </a:r>
            <a:r>
              <a:rPr lang="en-US" sz="1100" baseline="30000" dirty="0"/>
              <a:t>2</a:t>
            </a:r>
            <a:r>
              <a:rPr lang="en-US" sz="1100" dirty="0"/>
              <a:t>, Alicia Colfer</a:t>
            </a:r>
            <a:r>
              <a:rPr lang="en-US" sz="1100" baseline="30000" dirty="0"/>
              <a:t>2</a:t>
            </a:r>
            <a:r>
              <a:rPr lang="en-US" sz="1100" dirty="0"/>
              <a:t>, Dimitri Goedhart</a:t>
            </a:r>
            <a:r>
              <a:rPr lang="en-US" sz="1100" baseline="30000" dirty="0"/>
              <a:t>6</a:t>
            </a:r>
            <a:r>
              <a:rPr lang="en-US" sz="1100" dirty="0"/>
              <a:t>, Evelien van den Broecke</a:t>
            </a:r>
            <a:r>
              <a:rPr lang="en-US" sz="1100" baseline="30000" dirty="0"/>
              <a:t>1</a:t>
            </a:r>
            <a:r>
              <a:rPr lang="en-US" sz="1100" dirty="0"/>
              <a:t>, Ludo Lavreys</a:t>
            </a:r>
            <a:r>
              <a:rPr lang="en-US" sz="1100" baseline="30000" dirty="0"/>
              <a:t>1</a:t>
            </a:r>
            <a:r>
              <a:rPr lang="en-US" sz="1100" dirty="0"/>
              <a:t>, Chris McShane</a:t>
            </a:r>
            <a:r>
              <a:rPr lang="en-US" sz="1100" baseline="30000" dirty="0"/>
              <a:t>2</a:t>
            </a:r>
            <a:r>
              <a:rPr lang="en-US" sz="1100" dirty="0"/>
              <a:t>, Chrispin Kambili</a:t>
            </a:r>
            <a:r>
              <a:rPr lang="en-US" sz="1100" baseline="30000" dirty="0"/>
              <a:t>10</a:t>
            </a:r>
            <a:r>
              <a:rPr lang="en-US" sz="1100" dirty="0"/>
              <a:t>, Frank Tomaka</a:t>
            </a:r>
            <a:r>
              <a:rPr lang="en-US" sz="1100" baseline="30000" dirty="0"/>
              <a:t>2</a:t>
            </a:r>
          </a:p>
          <a:p>
            <a:r>
              <a:rPr lang="en-US" sz="800" baseline="30000" dirty="0"/>
              <a:t>*</a:t>
            </a:r>
            <a:r>
              <a:rPr lang="en-US" sz="800" dirty="0"/>
              <a:t>Co-first authors</a:t>
            </a:r>
          </a:p>
        </p:txBody>
      </p:sp>
      <p:sp>
        <p:nvSpPr>
          <p:cNvPr id="2" name="Rectangle 1"/>
          <p:cNvSpPr/>
          <p:nvPr/>
        </p:nvSpPr>
        <p:spPr>
          <a:xfrm>
            <a:off x="0" y="1724526"/>
            <a:ext cx="9144000" cy="1026695"/>
          </a:xfrm>
          <a:prstGeom prst="rect">
            <a:avLst/>
          </a:prstGeom>
          <a:solidFill>
            <a:srgbClr val="003479"/>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ext Placeholder 3"/>
          <p:cNvSpPr>
            <a:spLocks noGrp="1"/>
          </p:cNvSpPr>
          <p:nvPr>
            <p:ph type="body" sz="quarter" idx="12"/>
          </p:nvPr>
        </p:nvSpPr>
        <p:spPr>
          <a:xfrm>
            <a:off x="215900" y="1770208"/>
            <a:ext cx="8712200" cy="938252"/>
          </a:xfrm>
        </p:spPr>
        <p:txBody>
          <a:bodyPr>
            <a:normAutofit/>
          </a:bodyPr>
          <a:lstStyle/>
          <a:p>
            <a:pPr algn="ctr"/>
            <a:r>
              <a:rPr lang="en-GB" sz="2000" dirty="0"/>
              <a:t>Good Participatory Practice into Action: </a:t>
            </a:r>
          </a:p>
          <a:p>
            <a:pPr algn="ctr"/>
            <a:r>
              <a:rPr lang="en-GB" sz="2000" dirty="0"/>
              <a:t>a Sponsor Perspective </a:t>
            </a:r>
            <a:endParaRPr lang="en-US" sz="2000" dirty="0"/>
          </a:p>
        </p:txBody>
      </p:sp>
      <p:sp>
        <p:nvSpPr>
          <p:cNvPr id="8" name="Text Placeholder 2"/>
          <p:cNvSpPr>
            <a:spLocks noGrp="1"/>
          </p:cNvSpPr>
          <p:nvPr>
            <p:ph type="body" sz="quarter" idx="11"/>
          </p:nvPr>
        </p:nvSpPr>
        <p:spPr>
          <a:xfrm>
            <a:off x="358775" y="3815048"/>
            <a:ext cx="8353425" cy="1182067"/>
          </a:xfrm>
        </p:spPr>
        <p:txBody>
          <a:bodyPr>
            <a:noAutofit/>
          </a:bodyPr>
          <a:lstStyle/>
          <a:p>
            <a:r>
              <a:rPr lang="nl-NL" sz="700" i="1" dirty="0">
                <a:solidFill>
                  <a:srgbClr val="333333"/>
                </a:solidFill>
              </a:rPr>
              <a:t>1) Janssen Pharmaceutica NV, Beerse, Belgium; 2) </a:t>
            </a:r>
            <a:r>
              <a:rPr lang="en-GB" sz="700" i="1" dirty="0">
                <a:solidFill>
                  <a:srgbClr val="333333"/>
                </a:solidFill>
              </a:rPr>
              <a:t>Janssen Research and Development, Titusville, New Jersey, USA; 3) Janssen Pharmaceuticals, Malaysia; 4) Janssen Clinical Insights and Experience, Titusville, New Jersey, USA; 5) Johnson &amp; Johnson Global Public Health, Punta Pacifica, Panama; 6) Janssen Vaccines &amp; Prevention B.V, Leiden, the Netherlands; 7) Johnson &amp; Johnson Design, New York, New York, United States; 8) Janssen Clinical Insights and Experience, </a:t>
            </a:r>
            <a:r>
              <a:rPr lang="en-GB" sz="700" i="1" dirty="0" err="1">
                <a:solidFill>
                  <a:srgbClr val="333333"/>
                </a:solidFill>
              </a:rPr>
              <a:t>Beerse</a:t>
            </a:r>
            <a:r>
              <a:rPr lang="en-GB" sz="700" i="1" dirty="0">
                <a:solidFill>
                  <a:srgbClr val="333333"/>
                </a:solidFill>
              </a:rPr>
              <a:t>, Belgium 9) The </a:t>
            </a:r>
            <a:r>
              <a:rPr lang="en-GB" sz="700" i="1" dirty="0" err="1">
                <a:solidFill>
                  <a:srgbClr val="333333"/>
                </a:solidFill>
              </a:rPr>
              <a:t>Bamenda</a:t>
            </a:r>
            <a:r>
              <a:rPr lang="en-GB" sz="700" i="1" dirty="0">
                <a:solidFill>
                  <a:srgbClr val="333333"/>
                </a:solidFill>
              </a:rPr>
              <a:t> </a:t>
            </a:r>
            <a:r>
              <a:rPr lang="en-GB" sz="700" i="1" dirty="0" err="1">
                <a:solidFill>
                  <a:srgbClr val="333333"/>
                </a:solidFill>
              </a:rPr>
              <a:t>Center</a:t>
            </a:r>
            <a:r>
              <a:rPr lang="en-GB" sz="700" i="1" dirty="0">
                <a:solidFill>
                  <a:srgbClr val="333333"/>
                </a:solidFill>
              </a:rPr>
              <a:t> of Health Promotion and Research, EDCTP Alumni, </a:t>
            </a:r>
            <a:r>
              <a:rPr lang="en-GB" sz="700" i="1" dirty="0" err="1">
                <a:solidFill>
                  <a:srgbClr val="333333"/>
                </a:solidFill>
              </a:rPr>
              <a:t>Bamenda</a:t>
            </a:r>
            <a:r>
              <a:rPr lang="en-GB" sz="700" i="1" dirty="0">
                <a:solidFill>
                  <a:srgbClr val="333333"/>
                </a:solidFill>
              </a:rPr>
              <a:t>, Cameroon 10) Johnson &amp; Johnson Global Public Health, South Raritan, New Jersey, USA</a:t>
            </a:r>
            <a:r>
              <a:rPr lang="en-US" sz="700" dirty="0"/>
              <a:t> </a:t>
            </a:r>
          </a:p>
          <a:p>
            <a:endParaRPr lang="en-US" sz="800" dirty="0"/>
          </a:p>
          <a:p>
            <a:r>
              <a:rPr lang="en-US" sz="800" smtClean="0"/>
              <a:t>23</a:t>
            </a:r>
            <a:r>
              <a:rPr lang="en-US" sz="800" baseline="30000" smtClean="0"/>
              <a:t>rd</a:t>
            </a:r>
            <a:r>
              <a:rPr lang="en-US" sz="800" smtClean="0"/>
              <a:t> </a:t>
            </a:r>
            <a:r>
              <a:rPr lang="en-US" sz="800" dirty="0"/>
              <a:t>July 2019 |</a:t>
            </a:r>
          </a:p>
        </p:txBody>
      </p:sp>
    </p:spTree>
    <p:extLst>
      <p:ext uri="{BB962C8B-B14F-4D97-AF65-F5344CB8AC3E}">
        <p14:creationId xmlns:p14="http://schemas.microsoft.com/office/powerpoint/2010/main" val="2161227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0BDD97-D312-7E4C-8C8B-AA8D83EA7B39}"/>
              </a:ext>
            </a:extLst>
          </p:cNvPr>
          <p:cNvSpPr>
            <a:spLocks noGrp="1"/>
          </p:cNvSpPr>
          <p:nvPr>
            <p:ph type="title"/>
          </p:nvPr>
        </p:nvSpPr>
        <p:spPr/>
        <p:txBody>
          <a:bodyPr/>
          <a:lstStyle/>
          <a:p>
            <a:r>
              <a:rPr lang="en-US" sz="2800" dirty="0"/>
              <a:t>Challenges in GPP adoption by Pharma</a:t>
            </a:r>
          </a:p>
        </p:txBody>
      </p:sp>
      <p:sp>
        <p:nvSpPr>
          <p:cNvPr id="18" name="Rectangle 17">
            <a:extLst>
              <a:ext uri="{FF2B5EF4-FFF2-40B4-BE49-F238E27FC236}">
                <a16:creationId xmlns:a16="http://schemas.microsoft.com/office/drawing/2014/main" id="{AF948D97-B9F9-8D4C-882D-99E70FE4BDEC}"/>
              </a:ext>
            </a:extLst>
          </p:cNvPr>
          <p:cNvSpPr/>
          <p:nvPr/>
        </p:nvSpPr>
        <p:spPr>
          <a:xfrm>
            <a:off x="454244" y="1276708"/>
            <a:ext cx="3859165" cy="2907994"/>
          </a:xfrm>
          <a:prstGeom prst="rect">
            <a:avLst/>
          </a:prstGeom>
          <a:solidFill>
            <a:schemeClr val="bg1"/>
          </a:solidFill>
          <a:ln>
            <a:noFill/>
          </a:ln>
          <a:effectLst>
            <a:outerShdw blurRad="1079500" dist="23000" dir="5400000" sx="86000" sy="86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CAA698B-24BE-B042-9D1D-71CD45E6E186}"/>
              </a:ext>
            </a:extLst>
          </p:cNvPr>
          <p:cNvSpPr txBox="1"/>
          <p:nvPr/>
        </p:nvSpPr>
        <p:spPr>
          <a:xfrm>
            <a:off x="719308" y="1435534"/>
            <a:ext cx="3498073" cy="400110"/>
          </a:xfrm>
          <a:prstGeom prst="rect">
            <a:avLst/>
          </a:prstGeom>
          <a:noFill/>
        </p:spPr>
        <p:txBody>
          <a:bodyPr wrap="none" rtlCol="0">
            <a:spAutoFit/>
          </a:bodyPr>
          <a:lstStyle/>
          <a:p>
            <a:r>
              <a:rPr lang="en-US" sz="2000" b="1" u="sng" dirty="0"/>
              <a:t>Traditional Challenges </a:t>
            </a:r>
          </a:p>
        </p:txBody>
      </p:sp>
      <p:sp>
        <p:nvSpPr>
          <p:cNvPr id="20" name="TextBox 19">
            <a:extLst>
              <a:ext uri="{FF2B5EF4-FFF2-40B4-BE49-F238E27FC236}">
                <a16:creationId xmlns:a16="http://schemas.microsoft.com/office/drawing/2014/main" id="{5C8D0669-9843-4077-A175-3EA1C3250875}"/>
              </a:ext>
            </a:extLst>
          </p:cNvPr>
          <p:cNvSpPr txBox="1"/>
          <p:nvPr/>
        </p:nvSpPr>
        <p:spPr>
          <a:xfrm>
            <a:off x="719308" y="2342472"/>
            <a:ext cx="1208985" cy="400110"/>
          </a:xfrm>
          <a:prstGeom prst="rect">
            <a:avLst/>
          </a:prstGeom>
          <a:noFill/>
        </p:spPr>
        <p:txBody>
          <a:bodyPr wrap="none" rtlCol="0">
            <a:spAutoFit/>
          </a:bodyPr>
          <a:lstStyle/>
          <a:p>
            <a:r>
              <a:rPr lang="en-US" sz="2000" b="1" dirty="0"/>
              <a:t>Budget</a:t>
            </a:r>
          </a:p>
        </p:txBody>
      </p:sp>
      <p:sp>
        <p:nvSpPr>
          <p:cNvPr id="23" name="TextBox 22">
            <a:extLst>
              <a:ext uri="{FF2B5EF4-FFF2-40B4-BE49-F238E27FC236}">
                <a16:creationId xmlns:a16="http://schemas.microsoft.com/office/drawing/2014/main" id="{D5EEF99C-A90D-43AC-A21D-19C1DD77BB42}"/>
              </a:ext>
            </a:extLst>
          </p:cNvPr>
          <p:cNvSpPr txBox="1"/>
          <p:nvPr/>
        </p:nvSpPr>
        <p:spPr>
          <a:xfrm>
            <a:off x="719308" y="2787556"/>
            <a:ext cx="1523126" cy="400110"/>
          </a:xfrm>
          <a:prstGeom prst="rect">
            <a:avLst/>
          </a:prstGeom>
          <a:noFill/>
        </p:spPr>
        <p:txBody>
          <a:bodyPr wrap="none" rtlCol="0">
            <a:spAutoFit/>
          </a:bodyPr>
          <a:lstStyle/>
          <a:p>
            <a:r>
              <a:rPr lang="en-US" sz="2000" b="1" dirty="0"/>
              <a:t>Timelines</a:t>
            </a:r>
          </a:p>
        </p:txBody>
      </p:sp>
      <p:grpSp>
        <p:nvGrpSpPr>
          <p:cNvPr id="3" name="Group 2">
            <a:extLst>
              <a:ext uri="{FF2B5EF4-FFF2-40B4-BE49-F238E27FC236}">
                <a16:creationId xmlns:a16="http://schemas.microsoft.com/office/drawing/2014/main" id="{CB25972F-C4FC-EC4D-8FA7-2A52302D46A9}"/>
              </a:ext>
            </a:extLst>
          </p:cNvPr>
          <p:cNvGrpSpPr/>
          <p:nvPr/>
        </p:nvGrpSpPr>
        <p:grpSpPr>
          <a:xfrm>
            <a:off x="4409627" y="1276708"/>
            <a:ext cx="4305749" cy="2907994"/>
            <a:chOff x="4409627" y="1276708"/>
            <a:chExt cx="4305749" cy="2907994"/>
          </a:xfrm>
        </p:grpSpPr>
        <p:sp>
          <p:nvSpPr>
            <p:cNvPr id="17" name="Rectangle 16">
              <a:extLst>
                <a:ext uri="{FF2B5EF4-FFF2-40B4-BE49-F238E27FC236}">
                  <a16:creationId xmlns:a16="http://schemas.microsoft.com/office/drawing/2014/main" id="{0D41CEF4-4C52-344B-B61B-526761EA7A3B}"/>
                </a:ext>
              </a:extLst>
            </p:cNvPr>
            <p:cNvSpPr/>
            <p:nvPr/>
          </p:nvSpPr>
          <p:spPr>
            <a:xfrm>
              <a:off x="4856211" y="1276708"/>
              <a:ext cx="3859165" cy="2907994"/>
            </a:xfrm>
            <a:prstGeom prst="rect">
              <a:avLst/>
            </a:prstGeom>
            <a:solidFill>
              <a:schemeClr val="bg1"/>
            </a:solidFill>
            <a:ln>
              <a:noFill/>
            </a:ln>
            <a:effectLst>
              <a:outerShdw blurRad="1079500" dist="23000" dir="5400000" sx="86000" sy="86000" rotWithShape="0">
                <a:srgbClr val="000000">
                  <a:alpha val="3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178CF6DF-B084-3F48-8C8A-2F8C03497F01}"/>
                </a:ext>
              </a:extLst>
            </p:cNvPr>
            <p:cNvSpPr txBox="1"/>
            <p:nvPr/>
          </p:nvSpPr>
          <p:spPr>
            <a:xfrm>
              <a:off x="5123244" y="1939149"/>
              <a:ext cx="2709405" cy="480675"/>
            </a:xfrm>
            <a:prstGeom prst="rect">
              <a:avLst/>
            </a:prstGeom>
            <a:solidFill>
              <a:srgbClr val="00B0F0"/>
            </a:solidFill>
          </p:spPr>
          <p:txBody>
            <a:bodyPr wrap="square" lIns="180000" tIns="180000" rIns="180000" bIns="180000" rtlCol="0" anchor="ctr">
              <a:noAutofit/>
            </a:bodyPr>
            <a:lstStyle/>
            <a:p>
              <a:r>
                <a:rPr lang="en-GB" sz="1400" b="1" dirty="0">
                  <a:solidFill>
                    <a:schemeClr val="bg2"/>
                  </a:solidFill>
                </a:rPr>
                <a:t>Change management</a:t>
              </a:r>
            </a:p>
          </p:txBody>
        </p:sp>
        <p:sp>
          <p:nvSpPr>
            <p:cNvPr id="28" name="TextBox 27">
              <a:extLst>
                <a:ext uri="{FF2B5EF4-FFF2-40B4-BE49-F238E27FC236}">
                  <a16:creationId xmlns:a16="http://schemas.microsoft.com/office/drawing/2014/main" id="{9BCEBD59-0AE0-6345-8A74-09146D14AA3C}"/>
                </a:ext>
              </a:extLst>
            </p:cNvPr>
            <p:cNvSpPr txBox="1"/>
            <p:nvPr/>
          </p:nvSpPr>
          <p:spPr>
            <a:xfrm>
              <a:off x="5123244" y="2449309"/>
              <a:ext cx="1343739" cy="480675"/>
            </a:xfrm>
            <a:prstGeom prst="rect">
              <a:avLst/>
            </a:prstGeom>
            <a:solidFill>
              <a:srgbClr val="00B0F0">
                <a:alpha val="59000"/>
              </a:srgbClr>
            </a:solidFill>
          </p:spPr>
          <p:txBody>
            <a:bodyPr wrap="square" lIns="180000" tIns="180000" rIns="180000" bIns="180000" rtlCol="0" anchor="ctr">
              <a:noAutofit/>
            </a:bodyPr>
            <a:lstStyle/>
            <a:p>
              <a:r>
                <a:rPr lang="en-GB" sz="1400" b="1" dirty="0">
                  <a:solidFill>
                    <a:schemeClr val="bg2"/>
                  </a:solidFill>
                </a:rPr>
                <a:t>Training</a:t>
              </a:r>
            </a:p>
          </p:txBody>
        </p:sp>
        <p:sp>
          <p:nvSpPr>
            <p:cNvPr id="31" name="TextBox 30">
              <a:extLst>
                <a:ext uri="{FF2B5EF4-FFF2-40B4-BE49-F238E27FC236}">
                  <a16:creationId xmlns:a16="http://schemas.microsoft.com/office/drawing/2014/main" id="{4DB09988-B1ED-664D-942C-7E01CC67812E}"/>
                </a:ext>
              </a:extLst>
            </p:cNvPr>
            <p:cNvSpPr txBox="1"/>
            <p:nvPr/>
          </p:nvSpPr>
          <p:spPr>
            <a:xfrm>
              <a:off x="5123244" y="3469630"/>
              <a:ext cx="3165881" cy="480675"/>
            </a:xfrm>
            <a:prstGeom prst="rect">
              <a:avLst/>
            </a:prstGeom>
            <a:solidFill>
              <a:srgbClr val="00B0F0">
                <a:alpha val="59000"/>
              </a:srgbClr>
            </a:solidFill>
          </p:spPr>
          <p:txBody>
            <a:bodyPr wrap="square" lIns="180000" tIns="180000" rIns="180000" bIns="180000" rtlCol="0" anchor="ctr">
              <a:noAutofit/>
            </a:bodyPr>
            <a:lstStyle/>
            <a:p>
              <a:r>
                <a:rPr lang="en-GB" sz="1400" b="1" dirty="0">
                  <a:solidFill>
                    <a:schemeClr val="bg2"/>
                  </a:solidFill>
                </a:rPr>
                <a:t>Implementation follow-up</a:t>
              </a:r>
            </a:p>
          </p:txBody>
        </p:sp>
        <p:sp>
          <p:nvSpPr>
            <p:cNvPr id="19" name="TextBox 18">
              <a:extLst>
                <a:ext uri="{FF2B5EF4-FFF2-40B4-BE49-F238E27FC236}">
                  <a16:creationId xmlns:a16="http://schemas.microsoft.com/office/drawing/2014/main" id="{E505E1F9-D2AA-5548-8CCD-611F0A67BCD6}"/>
                </a:ext>
              </a:extLst>
            </p:cNvPr>
            <p:cNvSpPr txBox="1"/>
            <p:nvPr/>
          </p:nvSpPr>
          <p:spPr>
            <a:xfrm>
              <a:off x="5047532" y="1435534"/>
              <a:ext cx="3241593" cy="400110"/>
            </a:xfrm>
            <a:prstGeom prst="rect">
              <a:avLst/>
            </a:prstGeom>
            <a:noFill/>
          </p:spPr>
          <p:txBody>
            <a:bodyPr wrap="none" rtlCol="0">
              <a:spAutoFit/>
            </a:bodyPr>
            <a:lstStyle/>
            <a:p>
              <a:r>
                <a:rPr lang="en-US" sz="2000" b="1" u="sng" dirty="0"/>
                <a:t>New GPP Challenges</a:t>
              </a:r>
            </a:p>
          </p:txBody>
        </p:sp>
        <p:sp>
          <p:nvSpPr>
            <p:cNvPr id="24" name="TextBox 23">
              <a:extLst>
                <a:ext uri="{FF2B5EF4-FFF2-40B4-BE49-F238E27FC236}">
                  <a16:creationId xmlns:a16="http://schemas.microsoft.com/office/drawing/2014/main" id="{792308DA-73F9-43DD-8652-1186A3C8D214}"/>
                </a:ext>
              </a:extLst>
            </p:cNvPr>
            <p:cNvSpPr txBox="1"/>
            <p:nvPr/>
          </p:nvSpPr>
          <p:spPr>
            <a:xfrm>
              <a:off x="5123242" y="2959469"/>
              <a:ext cx="3301450" cy="480675"/>
            </a:xfrm>
            <a:prstGeom prst="rect">
              <a:avLst/>
            </a:prstGeom>
            <a:solidFill>
              <a:srgbClr val="00B0F0"/>
            </a:solidFill>
          </p:spPr>
          <p:txBody>
            <a:bodyPr wrap="square" lIns="180000" tIns="180000" rIns="108000" bIns="180000" rtlCol="0" anchor="ctr">
              <a:noAutofit/>
            </a:bodyPr>
            <a:lstStyle>
              <a:defPPr>
                <a:defRPr lang="en-US"/>
              </a:defPPr>
              <a:lvl1pPr>
                <a:defRPr sz="1400" b="1">
                  <a:solidFill>
                    <a:schemeClr val="bg2"/>
                  </a:solidFill>
                </a:defRPr>
              </a:lvl1pPr>
            </a:lstStyle>
            <a:p>
              <a:r>
                <a:rPr lang="en-GB" dirty="0"/>
                <a:t>Increased no. of stakeholders </a:t>
              </a:r>
            </a:p>
          </p:txBody>
        </p:sp>
        <p:pic>
          <p:nvPicPr>
            <p:cNvPr id="16" name="Picture 15">
              <a:extLst>
                <a:ext uri="{FF2B5EF4-FFF2-40B4-BE49-F238E27FC236}">
                  <a16:creationId xmlns:a16="http://schemas.microsoft.com/office/drawing/2014/main" id="{731D4913-6D3A-1848-8F85-7325599D56F2}"/>
                </a:ext>
              </a:extLst>
            </p:cNvPr>
            <p:cNvPicPr>
              <a:picLocks noChangeAspect="1"/>
            </p:cNvPicPr>
            <p:nvPr/>
          </p:nvPicPr>
          <p:blipFill>
            <a:blip r:embed="rId3">
              <a:duotone>
                <a:schemeClr val="accent2">
                  <a:shade val="45000"/>
                  <a:satMod val="135000"/>
                </a:schemeClr>
                <a:prstClr val="white"/>
              </a:duotone>
            </a:blip>
            <a:stretch>
              <a:fillRect/>
            </a:stretch>
          </p:blipFill>
          <p:spPr>
            <a:xfrm>
              <a:off x="4409627" y="2550171"/>
              <a:ext cx="350365" cy="361069"/>
            </a:xfrm>
            <a:prstGeom prst="rect">
              <a:avLst/>
            </a:prstGeom>
          </p:spPr>
        </p:pic>
      </p:grpSp>
      <p:sp>
        <p:nvSpPr>
          <p:cNvPr id="25" name="TextBox 24">
            <a:extLst>
              <a:ext uri="{FF2B5EF4-FFF2-40B4-BE49-F238E27FC236}">
                <a16:creationId xmlns:a16="http://schemas.microsoft.com/office/drawing/2014/main" id="{F0879AE2-7BB0-40A9-8615-7640A3C7E9F1}"/>
              </a:ext>
            </a:extLst>
          </p:cNvPr>
          <p:cNvSpPr txBox="1"/>
          <p:nvPr/>
        </p:nvSpPr>
        <p:spPr>
          <a:xfrm>
            <a:off x="724373" y="1915640"/>
            <a:ext cx="1893467" cy="400110"/>
          </a:xfrm>
          <a:prstGeom prst="rect">
            <a:avLst/>
          </a:prstGeom>
          <a:noFill/>
        </p:spPr>
        <p:txBody>
          <a:bodyPr wrap="none" rtlCol="0">
            <a:spAutoFit/>
          </a:bodyPr>
          <a:lstStyle/>
          <a:p>
            <a:r>
              <a:rPr lang="en-US" sz="2000" b="1" dirty="0"/>
              <a:t>Regulations</a:t>
            </a:r>
          </a:p>
        </p:txBody>
      </p:sp>
      <p:sp>
        <p:nvSpPr>
          <p:cNvPr id="26" name="TextBox 25">
            <a:extLst>
              <a:ext uri="{FF2B5EF4-FFF2-40B4-BE49-F238E27FC236}">
                <a16:creationId xmlns:a16="http://schemas.microsoft.com/office/drawing/2014/main" id="{A36FD43F-6872-4748-A56D-00D6D4DEBA9E}"/>
              </a:ext>
            </a:extLst>
          </p:cNvPr>
          <p:cNvSpPr txBox="1"/>
          <p:nvPr/>
        </p:nvSpPr>
        <p:spPr>
          <a:xfrm>
            <a:off x="688162" y="3249410"/>
            <a:ext cx="3108543" cy="707886"/>
          </a:xfrm>
          <a:prstGeom prst="rect">
            <a:avLst/>
          </a:prstGeom>
          <a:noFill/>
        </p:spPr>
        <p:txBody>
          <a:bodyPr wrap="none" rtlCol="0">
            <a:spAutoFit/>
          </a:bodyPr>
          <a:lstStyle/>
          <a:p>
            <a:r>
              <a:rPr lang="en-US" sz="2000" b="1" dirty="0"/>
              <a:t>Standard Operating </a:t>
            </a:r>
          </a:p>
          <a:p>
            <a:r>
              <a:rPr lang="en-US" sz="2000" b="1" dirty="0"/>
              <a:t>Procedures</a:t>
            </a:r>
          </a:p>
        </p:txBody>
      </p:sp>
    </p:spTree>
    <p:extLst>
      <p:ext uri="{BB962C8B-B14F-4D97-AF65-F5344CB8AC3E}">
        <p14:creationId xmlns:p14="http://schemas.microsoft.com/office/powerpoint/2010/main" val="360257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732C53-358D-1F48-AC71-1FB199AE4871}"/>
              </a:ext>
            </a:extLst>
          </p:cNvPr>
          <p:cNvSpPr/>
          <p:nvPr/>
        </p:nvSpPr>
        <p:spPr>
          <a:xfrm>
            <a:off x="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2C7C4F-0317-7F48-9E39-A0942BA8E221}"/>
              </a:ext>
            </a:extLst>
          </p:cNvPr>
          <p:cNvSpPr txBox="1"/>
          <p:nvPr/>
        </p:nvSpPr>
        <p:spPr>
          <a:xfrm>
            <a:off x="641554" y="1724556"/>
            <a:ext cx="3288892" cy="1077218"/>
          </a:xfrm>
          <a:prstGeom prst="rect">
            <a:avLst/>
          </a:prstGeom>
          <a:noFill/>
        </p:spPr>
        <p:txBody>
          <a:bodyPr wrap="square" rtlCol="0">
            <a:spAutoFit/>
          </a:bodyPr>
          <a:lstStyle/>
          <a:p>
            <a:pPr algn="ctr"/>
            <a:r>
              <a:rPr lang="en-US" sz="3200" b="1" dirty="0">
                <a:solidFill>
                  <a:schemeClr val="bg1">
                    <a:alpha val="44000"/>
                  </a:schemeClr>
                </a:solidFill>
              </a:rPr>
              <a:t>1. GPP within Janssen</a:t>
            </a:r>
            <a:endParaRPr lang="en-US" sz="2400" b="1" dirty="0">
              <a:solidFill>
                <a:schemeClr val="bg1">
                  <a:alpha val="44000"/>
                </a:schemeClr>
              </a:solidFill>
            </a:endParaRPr>
          </a:p>
        </p:txBody>
      </p:sp>
      <p:sp>
        <p:nvSpPr>
          <p:cNvPr id="4" name="TextBox 3">
            <a:extLst>
              <a:ext uri="{FF2B5EF4-FFF2-40B4-BE49-F238E27FC236}">
                <a16:creationId xmlns:a16="http://schemas.microsoft.com/office/drawing/2014/main" id="{779F3E14-1DF5-6A43-A372-5BFE241D9583}"/>
              </a:ext>
            </a:extLst>
          </p:cNvPr>
          <p:cNvSpPr txBox="1"/>
          <p:nvPr/>
        </p:nvSpPr>
        <p:spPr>
          <a:xfrm>
            <a:off x="4779818" y="1724556"/>
            <a:ext cx="4156364" cy="1077218"/>
          </a:xfrm>
          <a:prstGeom prst="rect">
            <a:avLst/>
          </a:prstGeom>
          <a:noFill/>
        </p:spPr>
        <p:txBody>
          <a:bodyPr wrap="square" rtlCol="0">
            <a:spAutoFit/>
          </a:bodyPr>
          <a:lstStyle/>
          <a:p>
            <a:pPr algn="ctr"/>
            <a:r>
              <a:rPr lang="en-US" sz="3200" b="1" dirty="0">
                <a:solidFill>
                  <a:schemeClr val="accent1"/>
                </a:solidFill>
              </a:rPr>
              <a:t>2. GPP within</a:t>
            </a:r>
            <a:br>
              <a:rPr lang="en-US" sz="3200" b="1" dirty="0">
                <a:solidFill>
                  <a:schemeClr val="accent1"/>
                </a:solidFill>
              </a:rPr>
            </a:br>
            <a:r>
              <a:rPr lang="en-US" sz="3200" b="1" dirty="0">
                <a:solidFill>
                  <a:schemeClr val="accent1"/>
                </a:solidFill>
              </a:rPr>
              <a:t>the community</a:t>
            </a:r>
            <a:endParaRPr lang="en-US" sz="4000" b="1" dirty="0">
              <a:solidFill>
                <a:schemeClr val="accent1"/>
              </a:solidFill>
            </a:endParaRPr>
          </a:p>
        </p:txBody>
      </p:sp>
    </p:spTree>
    <p:extLst>
      <p:ext uri="{BB962C8B-B14F-4D97-AF65-F5344CB8AC3E}">
        <p14:creationId xmlns:p14="http://schemas.microsoft.com/office/powerpoint/2010/main" val="94327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732C53-358D-1F48-AC71-1FB199AE4871}"/>
              </a:ext>
            </a:extLst>
          </p:cNvPr>
          <p:cNvSpPr/>
          <p:nvPr/>
        </p:nvSpPr>
        <p:spPr>
          <a:xfrm>
            <a:off x="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79F3E14-1DF5-6A43-A372-5BFE241D9583}"/>
              </a:ext>
            </a:extLst>
          </p:cNvPr>
          <p:cNvSpPr txBox="1"/>
          <p:nvPr/>
        </p:nvSpPr>
        <p:spPr>
          <a:xfrm>
            <a:off x="4779818" y="1724556"/>
            <a:ext cx="4156364" cy="1077218"/>
          </a:xfrm>
          <a:prstGeom prst="rect">
            <a:avLst/>
          </a:prstGeom>
          <a:noFill/>
        </p:spPr>
        <p:txBody>
          <a:bodyPr wrap="square" rtlCol="0">
            <a:spAutoFit/>
          </a:bodyPr>
          <a:lstStyle/>
          <a:p>
            <a:pPr algn="ctr"/>
            <a:r>
              <a:rPr lang="en-US" sz="3200" b="1" dirty="0">
                <a:solidFill>
                  <a:schemeClr val="accent1"/>
                </a:solidFill>
              </a:rPr>
              <a:t>2. GPP within</a:t>
            </a:r>
            <a:br>
              <a:rPr lang="en-US" sz="3200" b="1" dirty="0">
                <a:solidFill>
                  <a:schemeClr val="accent1"/>
                </a:solidFill>
              </a:rPr>
            </a:br>
            <a:r>
              <a:rPr lang="en-US" sz="3200" b="1" dirty="0">
                <a:solidFill>
                  <a:schemeClr val="accent1"/>
                </a:solidFill>
              </a:rPr>
              <a:t>the community</a:t>
            </a:r>
          </a:p>
        </p:txBody>
      </p:sp>
      <p:grpSp>
        <p:nvGrpSpPr>
          <p:cNvPr id="3" name="Group 2">
            <a:extLst>
              <a:ext uri="{FF2B5EF4-FFF2-40B4-BE49-F238E27FC236}">
                <a16:creationId xmlns:a16="http://schemas.microsoft.com/office/drawing/2014/main" id="{99D3AE84-31E8-D54F-849F-B82C03A5C3C7}"/>
              </a:ext>
            </a:extLst>
          </p:cNvPr>
          <p:cNvGrpSpPr/>
          <p:nvPr/>
        </p:nvGrpSpPr>
        <p:grpSpPr>
          <a:xfrm>
            <a:off x="640853" y="1098439"/>
            <a:ext cx="3290293" cy="3549550"/>
            <a:chOff x="799880" y="1298360"/>
            <a:chExt cx="3290293" cy="2957772"/>
          </a:xfrm>
        </p:grpSpPr>
        <p:sp>
          <p:nvSpPr>
            <p:cNvPr id="23" name="TextBox 22">
              <a:extLst>
                <a:ext uri="{FF2B5EF4-FFF2-40B4-BE49-F238E27FC236}">
                  <a16:creationId xmlns:a16="http://schemas.microsoft.com/office/drawing/2014/main" id="{6B898113-D101-F64A-8610-BD63570C6C15}"/>
                </a:ext>
              </a:extLst>
            </p:cNvPr>
            <p:cNvSpPr txBox="1"/>
            <p:nvPr/>
          </p:nvSpPr>
          <p:spPr>
            <a:xfrm>
              <a:off x="799880" y="1298360"/>
              <a:ext cx="3290293" cy="453121"/>
            </a:xfrm>
            <a:prstGeom prst="rect">
              <a:avLst/>
            </a:prstGeom>
            <a:solidFill>
              <a:schemeClr val="accent4"/>
            </a:solidFill>
          </p:spPr>
          <p:txBody>
            <a:bodyPr wrap="square" lIns="72000" tIns="180000" rIns="72000" bIns="180000" rtlCol="0" anchor="ctr">
              <a:noAutofit/>
            </a:bodyPr>
            <a:lstStyle/>
            <a:p>
              <a:pPr algn="ctr"/>
              <a:r>
                <a:rPr lang="en-GB" sz="1400" dirty="0">
                  <a:solidFill>
                    <a:schemeClr val="bg1"/>
                  </a:solidFill>
                </a:rPr>
                <a:t>Prophylactic HIV vaccine trials</a:t>
              </a:r>
            </a:p>
          </p:txBody>
        </p:sp>
        <p:sp>
          <p:nvSpPr>
            <p:cNvPr id="26" name="TextBox 25">
              <a:extLst>
                <a:ext uri="{FF2B5EF4-FFF2-40B4-BE49-F238E27FC236}">
                  <a16:creationId xmlns:a16="http://schemas.microsoft.com/office/drawing/2014/main" id="{FF209C4D-26F4-2A47-8F9A-49E5A36B37E4}"/>
                </a:ext>
              </a:extLst>
            </p:cNvPr>
            <p:cNvSpPr txBox="1"/>
            <p:nvPr/>
          </p:nvSpPr>
          <p:spPr>
            <a:xfrm>
              <a:off x="799880" y="1827801"/>
              <a:ext cx="3290292" cy="364632"/>
            </a:xfrm>
            <a:prstGeom prst="rect">
              <a:avLst/>
            </a:prstGeom>
            <a:solidFill>
              <a:schemeClr val="bg1"/>
            </a:solidFill>
          </p:spPr>
          <p:txBody>
            <a:bodyPr wrap="square" lIns="180000" tIns="180000" rIns="180000" bIns="180000" rtlCol="0" anchor="ctr">
              <a:noAutofit/>
            </a:bodyPr>
            <a:lstStyle/>
            <a:p>
              <a:pPr algn="ctr"/>
              <a:r>
                <a:rPr lang="en-GB" sz="1200" b="1" dirty="0">
                  <a:solidFill>
                    <a:schemeClr val="accent4"/>
                  </a:solidFill>
                </a:rPr>
                <a:t>APPROACH Ph2a</a:t>
              </a:r>
            </a:p>
          </p:txBody>
        </p:sp>
        <p:sp>
          <p:nvSpPr>
            <p:cNvPr id="27" name="TextBox 26">
              <a:extLst>
                <a:ext uri="{FF2B5EF4-FFF2-40B4-BE49-F238E27FC236}">
                  <a16:creationId xmlns:a16="http://schemas.microsoft.com/office/drawing/2014/main" id="{7F66FC8C-6F23-C64E-8A30-3054B1423CD1}"/>
                </a:ext>
              </a:extLst>
            </p:cNvPr>
            <p:cNvSpPr txBox="1"/>
            <p:nvPr/>
          </p:nvSpPr>
          <p:spPr>
            <a:xfrm>
              <a:off x="799880" y="2240541"/>
              <a:ext cx="3290292" cy="364632"/>
            </a:xfrm>
            <a:prstGeom prst="rect">
              <a:avLst/>
            </a:prstGeom>
            <a:solidFill>
              <a:schemeClr val="bg1"/>
            </a:solidFill>
          </p:spPr>
          <p:txBody>
            <a:bodyPr wrap="square" lIns="180000" tIns="180000" rIns="180000" bIns="180000" rtlCol="0" anchor="ctr">
              <a:noAutofit/>
            </a:bodyPr>
            <a:lstStyle/>
            <a:p>
              <a:pPr algn="ctr"/>
              <a:r>
                <a:rPr lang="en-GB" sz="1200" b="1" dirty="0">
                  <a:solidFill>
                    <a:schemeClr val="accent4"/>
                  </a:solidFill>
                </a:rPr>
                <a:t>TRAVERSE Ph2a</a:t>
              </a:r>
            </a:p>
          </p:txBody>
        </p:sp>
        <p:sp>
          <p:nvSpPr>
            <p:cNvPr id="28" name="TextBox 27">
              <a:extLst>
                <a:ext uri="{FF2B5EF4-FFF2-40B4-BE49-F238E27FC236}">
                  <a16:creationId xmlns:a16="http://schemas.microsoft.com/office/drawing/2014/main" id="{3D2DB73D-C509-1845-BAE3-90A7101F7487}"/>
                </a:ext>
              </a:extLst>
            </p:cNvPr>
            <p:cNvSpPr txBox="1"/>
            <p:nvPr/>
          </p:nvSpPr>
          <p:spPr>
            <a:xfrm>
              <a:off x="799880" y="2653280"/>
              <a:ext cx="3290292" cy="364632"/>
            </a:xfrm>
            <a:prstGeom prst="rect">
              <a:avLst/>
            </a:prstGeom>
            <a:solidFill>
              <a:schemeClr val="bg1"/>
            </a:solidFill>
          </p:spPr>
          <p:txBody>
            <a:bodyPr wrap="square" lIns="180000" tIns="180000" rIns="180000" bIns="180000" rtlCol="0" anchor="ctr">
              <a:noAutofit/>
            </a:bodyPr>
            <a:lstStyle/>
            <a:p>
              <a:pPr algn="ctr"/>
              <a:r>
                <a:rPr lang="en-GB" sz="1200" b="1" dirty="0">
                  <a:solidFill>
                    <a:schemeClr val="accent4"/>
                  </a:solidFill>
                </a:rPr>
                <a:t>ASCENT Ph2a</a:t>
              </a:r>
            </a:p>
          </p:txBody>
        </p:sp>
        <p:sp>
          <p:nvSpPr>
            <p:cNvPr id="29" name="TextBox 28">
              <a:extLst>
                <a:ext uri="{FF2B5EF4-FFF2-40B4-BE49-F238E27FC236}">
                  <a16:creationId xmlns:a16="http://schemas.microsoft.com/office/drawing/2014/main" id="{60452F09-0BFD-1A47-B09F-1E28C095E156}"/>
                </a:ext>
              </a:extLst>
            </p:cNvPr>
            <p:cNvSpPr txBox="1"/>
            <p:nvPr/>
          </p:nvSpPr>
          <p:spPr>
            <a:xfrm>
              <a:off x="799880" y="3066020"/>
              <a:ext cx="3290292" cy="364632"/>
            </a:xfrm>
            <a:prstGeom prst="rect">
              <a:avLst/>
            </a:prstGeom>
            <a:solidFill>
              <a:schemeClr val="bg1"/>
            </a:solidFill>
          </p:spPr>
          <p:txBody>
            <a:bodyPr wrap="square" lIns="180000" tIns="180000" rIns="180000" bIns="180000" rtlCol="0" anchor="ctr">
              <a:noAutofit/>
            </a:bodyPr>
            <a:lstStyle/>
            <a:p>
              <a:pPr algn="ctr"/>
              <a:r>
                <a:rPr lang="en-GB" sz="1200" b="1" dirty="0" err="1">
                  <a:solidFill>
                    <a:schemeClr val="accent4"/>
                  </a:solidFill>
                </a:rPr>
                <a:t>Imbokodo</a:t>
              </a:r>
              <a:r>
                <a:rPr lang="en-GB" sz="1200" b="1" dirty="0">
                  <a:solidFill>
                    <a:schemeClr val="accent4"/>
                  </a:solidFill>
                </a:rPr>
                <a:t> Ph2b </a:t>
              </a:r>
            </a:p>
          </p:txBody>
        </p:sp>
        <p:sp>
          <p:nvSpPr>
            <p:cNvPr id="30" name="TextBox 29">
              <a:extLst>
                <a:ext uri="{FF2B5EF4-FFF2-40B4-BE49-F238E27FC236}">
                  <a16:creationId xmlns:a16="http://schemas.microsoft.com/office/drawing/2014/main" id="{E057F6A7-BEBE-2548-9316-A78116398642}"/>
                </a:ext>
              </a:extLst>
            </p:cNvPr>
            <p:cNvSpPr txBox="1"/>
            <p:nvPr/>
          </p:nvSpPr>
          <p:spPr>
            <a:xfrm>
              <a:off x="799880" y="3478760"/>
              <a:ext cx="3290292" cy="364632"/>
            </a:xfrm>
            <a:prstGeom prst="rect">
              <a:avLst/>
            </a:prstGeom>
            <a:solidFill>
              <a:schemeClr val="bg1"/>
            </a:solidFill>
          </p:spPr>
          <p:txBody>
            <a:bodyPr wrap="square" lIns="180000" tIns="180000" rIns="180000" bIns="180000" rtlCol="0" anchor="ctr">
              <a:noAutofit/>
            </a:bodyPr>
            <a:lstStyle/>
            <a:p>
              <a:pPr algn="ctr"/>
              <a:r>
                <a:rPr lang="en-GB" sz="1200" b="1" dirty="0" err="1">
                  <a:solidFill>
                    <a:schemeClr val="accent4"/>
                  </a:solidFill>
                </a:rPr>
                <a:t>Mosaico</a:t>
              </a:r>
              <a:r>
                <a:rPr lang="en-GB" sz="1200" b="1" dirty="0">
                  <a:solidFill>
                    <a:schemeClr val="accent4"/>
                  </a:solidFill>
                </a:rPr>
                <a:t> Ph3</a:t>
              </a:r>
            </a:p>
          </p:txBody>
        </p:sp>
        <p:sp>
          <p:nvSpPr>
            <p:cNvPr id="31" name="TextBox 30">
              <a:extLst>
                <a:ext uri="{FF2B5EF4-FFF2-40B4-BE49-F238E27FC236}">
                  <a16:creationId xmlns:a16="http://schemas.microsoft.com/office/drawing/2014/main" id="{08124374-7843-4A43-B5DB-A510011D6549}"/>
                </a:ext>
              </a:extLst>
            </p:cNvPr>
            <p:cNvSpPr txBox="1"/>
            <p:nvPr/>
          </p:nvSpPr>
          <p:spPr>
            <a:xfrm>
              <a:off x="799880" y="3891500"/>
              <a:ext cx="3290292" cy="364632"/>
            </a:xfrm>
            <a:prstGeom prst="rect">
              <a:avLst/>
            </a:prstGeom>
            <a:solidFill>
              <a:schemeClr val="bg1"/>
            </a:solidFill>
          </p:spPr>
          <p:txBody>
            <a:bodyPr wrap="square" lIns="180000" tIns="180000" rIns="180000" bIns="180000" rtlCol="0" anchor="ctr">
              <a:noAutofit/>
            </a:bodyPr>
            <a:lstStyle/>
            <a:p>
              <a:pPr algn="ctr"/>
              <a:r>
                <a:rPr lang="en-GB" sz="1200" b="1" dirty="0">
                  <a:solidFill>
                    <a:schemeClr val="accent4"/>
                  </a:solidFill>
                </a:rPr>
                <a:t>And beyond…</a:t>
              </a:r>
            </a:p>
          </p:txBody>
        </p:sp>
      </p:grpSp>
      <p:sp>
        <p:nvSpPr>
          <p:cNvPr id="5" name="Rectangle 4">
            <a:extLst>
              <a:ext uri="{FF2B5EF4-FFF2-40B4-BE49-F238E27FC236}">
                <a16:creationId xmlns:a16="http://schemas.microsoft.com/office/drawing/2014/main" id="{91D5EB67-3FFF-D842-9EAB-2095682CF305}"/>
              </a:ext>
            </a:extLst>
          </p:cNvPr>
          <p:cNvSpPr/>
          <p:nvPr/>
        </p:nvSpPr>
        <p:spPr>
          <a:xfrm>
            <a:off x="1226254" y="637517"/>
            <a:ext cx="2119491" cy="400110"/>
          </a:xfrm>
          <a:prstGeom prst="rect">
            <a:avLst/>
          </a:prstGeom>
        </p:spPr>
        <p:txBody>
          <a:bodyPr wrap="none">
            <a:spAutoFit/>
          </a:bodyPr>
          <a:lstStyle/>
          <a:p>
            <a:pPr algn="ctr"/>
            <a:r>
              <a:rPr lang="en-GB" sz="2000" b="1" dirty="0">
                <a:solidFill>
                  <a:schemeClr val="bg1"/>
                </a:solidFill>
              </a:rPr>
              <a:t>Applying GPP</a:t>
            </a:r>
            <a:endParaRPr lang="en-US" sz="2000" b="1" dirty="0">
              <a:solidFill>
                <a:schemeClr val="bg1"/>
              </a:solidFill>
            </a:endParaRPr>
          </a:p>
        </p:txBody>
      </p:sp>
    </p:spTree>
    <p:extLst>
      <p:ext uri="{BB962C8B-B14F-4D97-AF65-F5344CB8AC3E}">
        <p14:creationId xmlns:p14="http://schemas.microsoft.com/office/powerpoint/2010/main" val="478898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732C53-358D-1F48-AC71-1FB199AE4871}"/>
              </a:ext>
            </a:extLst>
          </p:cNvPr>
          <p:cNvSpPr/>
          <p:nvPr/>
        </p:nvSpPr>
        <p:spPr>
          <a:xfrm>
            <a:off x="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79F3E14-1DF5-6A43-A372-5BFE241D9583}"/>
              </a:ext>
            </a:extLst>
          </p:cNvPr>
          <p:cNvSpPr txBox="1"/>
          <p:nvPr/>
        </p:nvSpPr>
        <p:spPr>
          <a:xfrm>
            <a:off x="4779818" y="1724556"/>
            <a:ext cx="4156364" cy="1077218"/>
          </a:xfrm>
          <a:prstGeom prst="rect">
            <a:avLst/>
          </a:prstGeom>
          <a:noFill/>
        </p:spPr>
        <p:txBody>
          <a:bodyPr wrap="square" rtlCol="0">
            <a:spAutoFit/>
          </a:bodyPr>
          <a:lstStyle/>
          <a:p>
            <a:pPr algn="ctr"/>
            <a:r>
              <a:rPr lang="en-US" sz="3200" b="1" dirty="0">
                <a:solidFill>
                  <a:schemeClr val="accent1"/>
                </a:solidFill>
              </a:rPr>
              <a:t>2. GPP within</a:t>
            </a:r>
            <a:br>
              <a:rPr lang="en-US" sz="3200" b="1" dirty="0">
                <a:solidFill>
                  <a:schemeClr val="accent1"/>
                </a:solidFill>
              </a:rPr>
            </a:br>
            <a:r>
              <a:rPr lang="en-US" sz="3200" b="1" dirty="0">
                <a:solidFill>
                  <a:schemeClr val="accent1"/>
                </a:solidFill>
              </a:rPr>
              <a:t>the community</a:t>
            </a:r>
          </a:p>
        </p:txBody>
      </p:sp>
      <p:sp>
        <p:nvSpPr>
          <p:cNvPr id="19" name="Rectangle 18">
            <a:extLst>
              <a:ext uri="{FF2B5EF4-FFF2-40B4-BE49-F238E27FC236}">
                <a16:creationId xmlns:a16="http://schemas.microsoft.com/office/drawing/2014/main" id="{EFFFFCEC-5D72-5D4F-A3F2-8C5B0CFAD325}"/>
              </a:ext>
            </a:extLst>
          </p:cNvPr>
          <p:cNvSpPr/>
          <p:nvPr/>
        </p:nvSpPr>
        <p:spPr>
          <a:xfrm>
            <a:off x="584677" y="1208635"/>
            <a:ext cx="2309599" cy="4001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spAutoFit/>
          </a:bodyPr>
          <a:lstStyle/>
          <a:p>
            <a:r>
              <a:rPr lang="en-US" sz="1400" b="1" dirty="0">
                <a:solidFill>
                  <a:schemeClr val="bg1"/>
                </a:solidFill>
              </a:rPr>
              <a:t>Letters</a:t>
            </a:r>
            <a:r>
              <a:rPr lang="en-US" sz="1400" dirty="0">
                <a:solidFill>
                  <a:schemeClr val="bg1"/>
                </a:solidFill>
              </a:rPr>
              <a:t/>
            </a:r>
            <a:br>
              <a:rPr lang="en-US" sz="1400" dirty="0">
                <a:solidFill>
                  <a:schemeClr val="bg1"/>
                </a:solidFill>
              </a:rPr>
            </a:br>
            <a:r>
              <a:rPr lang="en-US" sz="1200" dirty="0">
                <a:solidFill>
                  <a:schemeClr val="bg1"/>
                </a:solidFill>
              </a:rPr>
              <a:t>to participants</a:t>
            </a:r>
          </a:p>
        </p:txBody>
      </p:sp>
      <p:sp>
        <p:nvSpPr>
          <p:cNvPr id="17" name="Rectangle 16">
            <a:extLst>
              <a:ext uri="{FF2B5EF4-FFF2-40B4-BE49-F238E27FC236}">
                <a16:creationId xmlns:a16="http://schemas.microsoft.com/office/drawing/2014/main" id="{CD96A7EB-EFCE-D34C-94E0-397A4A06CB9D}"/>
              </a:ext>
            </a:extLst>
          </p:cNvPr>
          <p:cNvSpPr/>
          <p:nvPr/>
        </p:nvSpPr>
        <p:spPr>
          <a:xfrm>
            <a:off x="584677" y="4272354"/>
            <a:ext cx="2463005" cy="4001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spAutoFit/>
          </a:bodyPr>
          <a:lstStyle/>
          <a:p>
            <a:r>
              <a:rPr lang="en-US" sz="1400" b="1" dirty="0">
                <a:solidFill>
                  <a:schemeClr val="bg1"/>
                </a:solidFill>
              </a:rPr>
              <a:t>Lay language</a:t>
            </a:r>
            <a:br>
              <a:rPr lang="en-US" sz="1400" b="1" dirty="0">
                <a:solidFill>
                  <a:schemeClr val="bg1"/>
                </a:solidFill>
              </a:rPr>
            </a:br>
            <a:r>
              <a:rPr lang="en-US" sz="1200" dirty="0">
                <a:solidFill>
                  <a:schemeClr val="bg1"/>
                </a:solidFill>
              </a:rPr>
              <a:t>vs medical jargon</a:t>
            </a:r>
          </a:p>
        </p:txBody>
      </p:sp>
      <p:sp>
        <p:nvSpPr>
          <p:cNvPr id="15" name="Rectangle 14">
            <a:extLst>
              <a:ext uri="{FF2B5EF4-FFF2-40B4-BE49-F238E27FC236}">
                <a16:creationId xmlns:a16="http://schemas.microsoft.com/office/drawing/2014/main" id="{3062C571-BF72-6047-BB27-7506E54F3AB2}"/>
              </a:ext>
            </a:extLst>
          </p:cNvPr>
          <p:cNvSpPr/>
          <p:nvPr/>
        </p:nvSpPr>
        <p:spPr>
          <a:xfrm>
            <a:off x="584677" y="1821379"/>
            <a:ext cx="2309600" cy="4001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spAutoFit/>
          </a:bodyPr>
          <a:lstStyle/>
          <a:p>
            <a:r>
              <a:rPr lang="en-US" sz="1400" b="1" dirty="0">
                <a:solidFill>
                  <a:schemeClr val="bg1"/>
                </a:solidFill>
              </a:rPr>
              <a:t>Appreciation</a:t>
            </a:r>
            <a:r>
              <a:rPr lang="en-US" sz="1400" dirty="0">
                <a:solidFill>
                  <a:schemeClr val="bg1"/>
                </a:solidFill>
              </a:rPr>
              <a:t/>
            </a:r>
            <a:br>
              <a:rPr lang="en-US" sz="1400" dirty="0">
                <a:solidFill>
                  <a:schemeClr val="bg1"/>
                </a:solidFill>
              </a:rPr>
            </a:br>
            <a:r>
              <a:rPr lang="en-US" sz="1200" dirty="0">
                <a:solidFill>
                  <a:schemeClr val="bg1"/>
                </a:solidFill>
              </a:rPr>
              <a:t>and information</a:t>
            </a:r>
          </a:p>
        </p:txBody>
      </p:sp>
      <p:sp>
        <p:nvSpPr>
          <p:cNvPr id="13" name="Rectangle 12">
            <a:extLst>
              <a:ext uri="{FF2B5EF4-FFF2-40B4-BE49-F238E27FC236}">
                <a16:creationId xmlns:a16="http://schemas.microsoft.com/office/drawing/2014/main" id="{4E8E99D8-F623-D442-B89A-8795528A383A}"/>
              </a:ext>
            </a:extLst>
          </p:cNvPr>
          <p:cNvSpPr/>
          <p:nvPr/>
        </p:nvSpPr>
        <p:spPr>
          <a:xfrm>
            <a:off x="584677" y="2434123"/>
            <a:ext cx="2463005" cy="4001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spAutoFit/>
          </a:bodyPr>
          <a:lstStyle/>
          <a:p>
            <a:r>
              <a:rPr lang="en-US" sz="1400" b="1" dirty="0">
                <a:solidFill>
                  <a:schemeClr val="bg1"/>
                </a:solidFill>
              </a:rPr>
              <a:t>Early &amp; frequent</a:t>
            </a:r>
          </a:p>
          <a:p>
            <a:r>
              <a:rPr lang="en-US" sz="1200" dirty="0">
                <a:solidFill>
                  <a:schemeClr val="bg1"/>
                </a:solidFill>
              </a:rPr>
              <a:t>updates</a:t>
            </a:r>
          </a:p>
        </p:txBody>
      </p:sp>
      <p:sp>
        <p:nvSpPr>
          <p:cNvPr id="11" name="Rectangle 10">
            <a:extLst>
              <a:ext uri="{FF2B5EF4-FFF2-40B4-BE49-F238E27FC236}">
                <a16:creationId xmlns:a16="http://schemas.microsoft.com/office/drawing/2014/main" id="{29446E47-7A0A-E741-8021-391F55767CF4}"/>
              </a:ext>
            </a:extLst>
          </p:cNvPr>
          <p:cNvSpPr/>
          <p:nvPr/>
        </p:nvSpPr>
        <p:spPr>
          <a:xfrm>
            <a:off x="584677" y="3659611"/>
            <a:ext cx="2309600" cy="4001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spAutoFit/>
          </a:bodyPr>
          <a:lstStyle/>
          <a:p>
            <a:r>
              <a:rPr lang="en-US" sz="1400" b="1" dirty="0">
                <a:solidFill>
                  <a:schemeClr val="bg1"/>
                </a:solidFill>
              </a:rPr>
              <a:t>Interim Data Point</a:t>
            </a:r>
          </a:p>
          <a:p>
            <a:r>
              <a:rPr lang="en-US" sz="1200" dirty="0">
                <a:solidFill>
                  <a:schemeClr val="bg1"/>
                </a:solidFill>
              </a:rPr>
              <a:t>discussions at study sites </a:t>
            </a:r>
          </a:p>
        </p:txBody>
      </p:sp>
      <p:sp>
        <p:nvSpPr>
          <p:cNvPr id="22" name="Rectangle 21">
            <a:extLst>
              <a:ext uri="{FF2B5EF4-FFF2-40B4-BE49-F238E27FC236}">
                <a16:creationId xmlns:a16="http://schemas.microsoft.com/office/drawing/2014/main" id="{ED0E1F0C-4ADA-4EFE-AD25-EDAC7BE6D388}"/>
              </a:ext>
            </a:extLst>
          </p:cNvPr>
          <p:cNvSpPr/>
          <p:nvPr/>
        </p:nvSpPr>
        <p:spPr>
          <a:xfrm>
            <a:off x="584677" y="603047"/>
            <a:ext cx="2309599" cy="4001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spAutoFit/>
          </a:bodyPr>
          <a:lstStyle/>
          <a:p>
            <a:r>
              <a:rPr lang="en-US" sz="1400" b="1" dirty="0">
                <a:solidFill>
                  <a:schemeClr val="bg1"/>
                </a:solidFill>
              </a:rPr>
              <a:t>Formative research</a:t>
            </a:r>
          </a:p>
          <a:p>
            <a:r>
              <a:rPr lang="en-US" sz="1200" dirty="0">
                <a:solidFill>
                  <a:schemeClr val="bg1"/>
                </a:solidFill>
              </a:rPr>
              <a:t>within communities</a:t>
            </a:r>
          </a:p>
        </p:txBody>
      </p:sp>
      <p:sp>
        <p:nvSpPr>
          <p:cNvPr id="25" name="Rectangle 24">
            <a:extLst>
              <a:ext uri="{FF2B5EF4-FFF2-40B4-BE49-F238E27FC236}">
                <a16:creationId xmlns:a16="http://schemas.microsoft.com/office/drawing/2014/main" id="{CE17D446-A813-4737-B3A7-5D2295D620CE}"/>
              </a:ext>
            </a:extLst>
          </p:cNvPr>
          <p:cNvSpPr/>
          <p:nvPr/>
        </p:nvSpPr>
        <p:spPr>
          <a:xfrm>
            <a:off x="584677" y="3046867"/>
            <a:ext cx="2666466" cy="40011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wrap="square" lIns="0" tIns="0" rIns="0" bIns="0" rtlCol="0" anchor="ctr" anchorCtr="0">
            <a:spAutoFit/>
          </a:bodyPr>
          <a:lstStyle/>
          <a:p>
            <a:r>
              <a:rPr lang="en-US" sz="1400" b="1" dirty="0">
                <a:solidFill>
                  <a:schemeClr val="bg1"/>
                </a:solidFill>
              </a:rPr>
              <a:t>Trial documents </a:t>
            </a:r>
          </a:p>
          <a:p>
            <a:r>
              <a:rPr lang="en-US" sz="1200" dirty="0">
                <a:solidFill>
                  <a:schemeClr val="bg1"/>
                </a:solidFill>
              </a:rPr>
              <a:t>reviewed with community </a:t>
            </a:r>
          </a:p>
        </p:txBody>
      </p:sp>
      <p:pic>
        <p:nvPicPr>
          <p:cNvPr id="20" name="Picture 19">
            <a:extLst>
              <a:ext uri="{FF2B5EF4-FFF2-40B4-BE49-F238E27FC236}">
                <a16:creationId xmlns:a16="http://schemas.microsoft.com/office/drawing/2014/main" id="{5AF27540-3140-EF46-BAF2-A38A86BC10B8}"/>
              </a:ext>
            </a:extLst>
          </p:cNvPr>
          <p:cNvPicPr>
            <a:picLocks noChangeAspect="1"/>
          </p:cNvPicPr>
          <p:nvPr/>
        </p:nvPicPr>
        <p:blipFill>
          <a:blip r:embed="rId3">
            <a:duotone>
              <a:prstClr val="black"/>
              <a:schemeClr val="bg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976490" y="1183908"/>
            <a:ext cx="406752" cy="397021"/>
          </a:xfrm>
          <a:prstGeom prst="rect">
            <a:avLst/>
          </a:prstGeom>
        </p:spPr>
      </p:pic>
      <p:sp>
        <p:nvSpPr>
          <p:cNvPr id="18" name="TextBox 17">
            <a:extLst>
              <a:ext uri="{FF2B5EF4-FFF2-40B4-BE49-F238E27FC236}">
                <a16:creationId xmlns:a16="http://schemas.microsoft.com/office/drawing/2014/main" id="{C66EBB9D-D543-BC42-8A17-49117134BD50}"/>
              </a:ext>
            </a:extLst>
          </p:cNvPr>
          <p:cNvSpPr txBox="1"/>
          <p:nvPr/>
        </p:nvSpPr>
        <p:spPr>
          <a:xfrm>
            <a:off x="2825623" y="4299860"/>
            <a:ext cx="708486" cy="352344"/>
          </a:xfrm>
          <a:prstGeom prst="rect">
            <a:avLst/>
          </a:prstGeom>
          <a:noFill/>
        </p:spPr>
        <p:txBody>
          <a:bodyPr wrap="none" rtlCol="0">
            <a:spAutoFit/>
          </a:bodyPr>
          <a:lstStyle/>
          <a:p>
            <a:r>
              <a:rPr lang="en-US" b="1" dirty="0">
                <a:solidFill>
                  <a:schemeClr val="bg1"/>
                </a:solidFill>
              </a:rPr>
              <a:t>ENG</a:t>
            </a:r>
          </a:p>
        </p:txBody>
      </p:sp>
      <p:pic>
        <p:nvPicPr>
          <p:cNvPr id="16" name="Picture 15">
            <a:extLst>
              <a:ext uri="{FF2B5EF4-FFF2-40B4-BE49-F238E27FC236}">
                <a16:creationId xmlns:a16="http://schemas.microsoft.com/office/drawing/2014/main" id="{9864DC89-D452-FA43-A588-9D6760D7FED1}"/>
              </a:ext>
            </a:extLst>
          </p:cNvPr>
          <p:cNvPicPr>
            <a:picLocks noChangeAspect="1"/>
          </p:cNvPicPr>
          <p:nvPr/>
        </p:nvPicPr>
        <p:blipFill>
          <a:blip r:embed="rId5">
            <a:duotone>
              <a:prstClr val="black"/>
              <a:schemeClr val="bg1">
                <a:tint val="45000"/>
                <a:satMod val="400000"/>
              </a:schemeClr>
            </a:duotone>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919919" y="1757016"/>
            <a:ext cx="519894" cy="507456"/>
          </a:xfrm>
          <a:prstGeom prst="rect">
            <a:avLst/>
          </a:prstGeom>
        </p:spPr>
      </p:pic>
      <p:pic>
        <p:nvPicPr>
          <p:cNvPr id="14" name="Picture 13">
            <a:extLst>
              <a:ext uri="{FF2B5EF4-FFF2-40B4-BE49-F238E27FC236}">
                <a16:creationId xmlns:a16="http://schemas.microsoft.com/office/drawing/2014/main" id="{9C257B2C-ABE0-A34E-B50C-94CD9D9ED0FC}"/>
              </a:ext>
            </a:extLst>
          </p:cNvPr>
          <p:cNvPicPr>
            <a:picLocks noChangeAspect="1"/>
          </p:cNvPicPr>
          <p:nvPr/>
        </p:nvPicPr>
        <p:blipFill>
          <a:blip r:embed="rId7">
            <a:duotone>
              <a:prstClr val="black"/>
              <a:schemeClr val="bg1">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2971949" y="2439975"/>
            <a:ext cx="415834" cy="405885"/>
          </a:xfrm>
          <a:prstGeom prst="rect">
            <a:avLst/>
          </a:prstGeom>
        </p:spPr>
      </p:pic>
      <p:pic>
        <p:nvPicPr>
          <p:cNvPr id="12" name="Picture 11">
            <a:extLst>
              <a:ext uri="{FF2B5EF4-FFF2-40B4-BE49-F238E27FC236}">
                <a16:creationId xmlns:a16="http://schemas.microsoft.com/office/drawing/2014/main" id="{C9FE009C-B147-1843-9BD9-A68CD6F57C15}"/>
              </a:ext>
            </a:extLst>
          </p:cNvPr>
          <p:cNvPicPr>
            <a:picLocks noChangeAspect="1"/>
          </p:cNvPicPr>
          <p:nvPr/>
        </p:nvPicPr>
        <p:blipFill>
          <a:blip r:embed="rId9">
            <a:duotone>
              <a:prstClr val="black"/>
              <a:schemeClr val="bg1">
                <a:tint val="45000"/>
                <a:satMod val="400000"/>
              </a:schemeClr>
            </a:duotone>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966754" y="3653942"/>
            <a:ext cx="426225" cy="416028"/>
          </a:xfrm>
          <a:prstGeom prst="rect">
            <a:avLst/>
          </a:prstGeom>
        </p:spPr>
      </p:pic>
      <p:pic>
        <p:nvPicPr>
          <p:cNvPr id="5" name="Picture 4">
            <a:extLst>
              <a:ext uri="{FF2B5EF4-FFF2-40B4-BE49-F238E27FC236}">
                <a16:creationId xmlns:a16="http://schemas.microsoft.com/office/drawing/2014/main" id="{D20FB5FB-DBBF-7F45-BB7A-A0D9589EB4C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flipH="1">
            <a:off x="2967872" y="591107"/>
            <a:ext cx="423989" cy="423989"/>
          </a:xfrm>
          <a:prstGeom prst="rect">
            <a:avLst/>
          </a:prstGeom>
        </p:spPr>
      </p:pic>
      <p:pic>
        <p:nvPicPr>
          <p:cNvPr id="6" name="Picture 5">
            <a:extLst>
              <a:ext uri="{FF2B5EF4-FFF2-40B4-BE49-F238E27FC236}">
                <a16:creationId xmlns:a16="http://schemas.microsoft.com/office/drawing/2014/main" id="{E6027005-5AD7-0544-A330-ED9DA5A6276D}"/>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00000"/>
                    </a14:imgEffect>
                  </a14:imgLayer>
                </a14:imgProps>
              </a:ext>
            </a:extLst>
          </a:blip>
          <a:stretch>
            <a:fillRect/>
          </a:stretch>
        </p:blipFill>
        <p:spPr>
          <a:xfrm>
            <a:off x="2981851" y="3056781"/>
            <a:ext cx="396031" cy="396031"/>
          </a:xfrm>
          <a:prstGeom prst="rect">
            <a:avLst/>
          </a:prstGeom>
        </p:spPr>
      </p:pic>
    </p:spTree>
    <p:extLst>
      <p:ext uri="{BB962C8B-B14F-4D97-AF65-F5344CB8AC3E}">
        <p14:creationId xmlns:p14="http://schemas.microsoft.com/office/powerpoint/2010/main" val="283300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D3C2E8-9337-DC4F-95FB-608056C584D6}"/>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t="1" r="1503" b="101"/>
          <a:stretch/>
        </p:blipFill>
        <p:spPr>
          <a:xfrm>
            <a:off x="0" y="0"/>
            <a:ext cx="9144000" cy="5143500"/>
          </a:xfrm>
          <a:prstGeom prst="rect">
            <a:avLst/>
          </a:prstGeom>
        </p:spPr>
      </p:pic>
      <p:sp>
        <p:nvSpPr>
          <p:cNvPr id="10" name="Rectangle 9">
            <a:extLst>
              <a:ext uri="{FF2B5EF4-FFF2-40B4-BE49-F238E27FC236}">
                <a16:creationId xmlns:a16="http://schemas.microsoft.com/office/drawing/2014/main" id="{57FC1FCA-3B20-734B-BA79-22FBCF7A7A39}"/>
              </a:ext>
            </a:extLst>
          </p:cNvPr>
          <p:cNvSpPr/>
          <p:nvPr/>
        </p:nvSpPr>
        <p:spPr>
          <a:xfrm>
            <a:off x="0" y="0"/>
            <a:ext cx="9144000" cy="5143500"/>
          </a:xfrm>
          <a:prstGeom prst="rect">
            <a:avLst/>
          </a:prstGeom>
          <a:gradFill flip="none" rotWithShape="1">
            <a:gsLst>
              <a:gs pos="11000">
                <a:srgbClr val="000000"/>
              </a:gs>
              <a:gs pos="86000">
                <a:srgbClr val="000000">
                  <a:alpha val="0"/>
                </a:srgb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17" name="Rectangle 16">
            <a:extLst>
              <a:ext uri="{FF2B5EF4-FFF2-40B4-BE49-F238E27FC236}">
                <a16:creationId xmlns:a16="http://schemas.microsoft.com/office/drawing/2014/main" id="{F870FD73-AADD-7A40-ABB7-AA09EF3B30EB}"/>
              </a:ext>
            </a:extLst>
          </p:cNvPr>
          <p:cNvSpPr/>
          <p:nvPr/>
        </p:nvSpPr>
        <p:spPr>
          <a:xfrm>
            <a:off x="521584" y="3226269"/>
            <a:ext cx="2624821" cy="461665"/>
          </a:xfrm>
          <a:prstGeom prst="rect">
            <a:avLst/>
          </a:prstGeom>
          <a:noFill/>
        </p:spPr>
        <p:txBody>
          <a:bodyPr wrap="none">
            <a:spAutoFit/>
          </a:bodyPr>
          <a:lstStyle/>
          <a:p>
            <a:r>
              <a:rPr lang="en-US" sz="2400" dirty="0">
                <a:solidFill>
                  <a:schemeClr val="bg1"/>
                </a:solidFill>
              </a:rPr>
              <a:t>Trustworthiness</a:t>
            </a:r>
          </a:p>
        </p:txBody>
      </p:sp>
      <p:sp>
        <p:nvSpPr>
          <p:cNvPr id="18" name="Rectangle 17">
            <a:extLst>
              <a:ext uri="{FF2B5EF4-FFF2-40B4-BE49-F238E27FC236}">
                <a16:creationId xmlns:a16="http://schemas.microsoft.com/office/drawing/2014/main" id="{FD9A4C97-50F0-D145-96DC-42565294C873}"/>
              </a:ext>
            </a:extLst>
          </p:cNvPr>
          <p:cNvSpPr/>
          <p:nvPr/>
        </p:nvSpPr>
        <p:spPr>
          <a:xfrm>
            <a:off x="521584" y="3699929"/>
            <a:ext cx="2227405" cy="461665"/>
          </a:xfrm>
          <a:prstGeom prst="rect">
            <a:avLst/>
          </a:prstGeom>
          <a:noFill/>
        </p:spPr>
        <p:txBody>
          <a:bodyPr wrap="none">
            <a:spAutoFit/>
          </a:bodyPr>
          <a:lstStyle/>
          <a:p>
            <a:r>
              <a:rPr lang="en-US" sz="2400" dirty="0">
                <a:solidFill>
                  <a:schemeClr val="bg1"/>
                </a:solidFill>
              </a:rPr>
              <a:t>Relationships</a:t>
            </a:r>
          </a:p>
        </p:txBody>
      </p:sp>
      <p:sp>
        <p:nvSpPr>
          <p:cNvPr id="19" name="Rectangle 18">
            <a:extLst>
              <a:ext uri="{FF2B5EF4-FFF2-40B4-BE49-F238E27FC236}">
                <a16:creationId xmlns:a16="http://schemas.microsoft.com/office/drawing/2014/main" id="{EB0A7AB6-82E8-A745-B51F-D9DA4A5CDA1D}"/>
              </a:ext>
            </a:extLst>
          </p:cNvPr>
          <p:cNvSpPr/>
          <p:nvPr/>
        </p:nvSpPr>
        <p:spPr>
          <a:xfrm>
            <a:off x="521584" y="4173589"/>
            <a:ext cx="3875420" cy="461665"/>
          </a:xfrm>
          <a:prstGeom prst="rect">
            <a:avLst/>
          </a:prstGeom>
          <a:noFill/>
        </p:spPr>
        <p:txBody>
          <a:bodyPr wrap="none">
            <a:spAutoFit/>
          </a:bodyPr>
          <a:lstStyle/>
          <a:p>
            <a:r>
              <a:rPr lang="en-US" sz="2400" dirty="0">
                <a:solidFill>
                  <a:schemeClr val="bg1"/>
                </a:solidFill>
              </a:rPr>
              <a:t>Community Recognition</a:t>
            </a:r>
          </a:p>
        </p:txBody>
      </p:sp>
      <p:sp>
        <p:nvSpPr>
          <p:cNvPr id="30" name="Rectangle 29">
            <a:extLst>
              <a:ext uri="{FF2B5EF4-FFF2-40B4-BE49-F238E27FC236}">
                <a16:creationId xmlns:a16="http://schemas.microsoft.com/office/drawing/2014/main" id="{CE9E695F-F35F-8E40-9B70-03D169E9AC4B}"/>
              </a:ext>
            </a:extLst>
          </p:cNvPr>
          <p:cNvSpPr/>
          <p:nvPr/>
        </p:nvSpPr>
        <p:spPr>
          <a:xfrm>
            <a:off x="521584" y="378727"/>
            <a:ext cx="4523382" cy="1754326"/>
          </a:xfrm>
          <a:prstGeom prst="rect">
            <a:avLst/>
          </a:prstGeom>
          <a:noFill/>
        </p:spPr>
        <p:txBody>
          <a:bodyPr wrap="square">
            <a:spAutoFit/>
          </a:bodyPr>
          <a:lstStyle/>
          <a:p>
            <a:pPr>
              <a:lnSpc>
                <a:spcPct val="90000"/>
              </a:lnSpc>
            </a:pPr>
            <a:r>
              <a:rPr lang="en-US" sz="4000" b="1" dirty="0">
                <a:solidFill>
                  <a:schemeClr val="bg1"/>
                </a:solidFill>
              </a:rPr>
              <a:t>Insights about community expectations</a:t>
            </a:r>
          </a:p>
        </p:txBody>
      </p:sp>
      <p:pic>
        <p:nvPicPr>
          <p:cNvPr id="8" name="Picture 7">
            <a:extLst>
              <a:ext uri="{FF2B5EF4-FFF2-40B4-BE49-F238E27FC236}">
                <a16:creationId xmlns:a16="http://schemas.microsoft.com/office/drawing/2014/main" id="{5FAD45AA-75CB-7A40-815F-5628A42683B2}"/>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59652" y="4265263"/>
            <a:ext cx="2513270" cy="858639"/>
          </a:xfrm>
          <a:prstGeom prst="rect">
            <a:avLst/>
          </a:prstGeom>
        </p:spPr>
      </p:pic>
    </p:spTree>
    <p:extLst>
      <p:ext uri="{BB962C8B-B14F-4D97-AF65-F5344CB8AC3E}">
        <p14:creationId xmlns:p14="http://schemas.microsoft.com/office/powerpoint/2010/main" val="3419036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C9CE3A8-6B88-274E-804F-EBB2278749F6}"/>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4" name="Rectangle 3">
            <a:extLst>
              <a:ext uri="{FF2B5EF4-FFF2-40B4-BE49-F238E27FC236}">
                <a16:creationId xmlns:a16="http://schemas.microsoft.com/office/drawing/2014/main" id="{AC1D4BB2-2A5A-8442-B32A-D99B9A44C9A6}"/>
              </a:ext>
            </a:extLst>
          </p:cNvPr>
          <p:cNvSpPr/>
          <p:nvPr/>
        </p:nvSpPr>
        <p:spPr>
          <a:xfrm>
            <a:off x="-1" y="0"/>
            <a:ext cx="9144000" cy="5162287"/>
          </a:xfrm>
          <a:prstGeom prst="rect">
            <a:avLst/>
          </a:prstGeom>
          <a:solidFill>
            <a:srgbClr val="080808">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D0D839F-280B-4647-B699-4DB96A19D348}"/>
              </a:ext>
            </a:extLst>
          </p:cNvPr>
          <p:cNvSpPr txBox="1"/>
          <p:nvPr/>
        </p:nvSpPr>
        <p:spPr>
          <a:xfrm>
            <a:off x="865042" y="1602253"/>
            <a:ext cx="7413916" cy="1938992"/>
          </a:xfrm>
          <a:prstGeom prst="rect">
            <a:avLst/>
          </a:prstGeom>
          <a:noFill/>
        </p:spPr>
        <p:txBody>
          <a:bodyPr wrap="square" rtlCol="0">
            <a:spAutoFit/>
          </a:bodyPr>
          <a:lstStyle/>
          <a:p>
            <a:pPr algn="ctr"/>
            <a:r>
              <a:rPr lang="en-US" sz="4000" dirty="0">
                <a:solidFill>
                  <a:schemeClr val="bg1"/>
                </a:solidFill>
              </a:rPr>
              <a:t>Together we can make</a:t>
            </a:r>
            <a:br>
              <a:rPr lang="en-US" sz="4000" dirty="0">
                <a:solidFill>
                  <a:schemeClr val="bg1"/>
                </a:solidFill>
              </a:rPr>
            </a:br>
            <a:r>
              <a:rPr lang="en-US" sz="4000" b="1" dirty="0">
                <a:solidFill>
                  <a:schemeClr val="bg1"/>
                </a:solidFill>
              </a:rPr>
              <a:t>GPP a new standard in all clinical research</a:t>
            </a:r>
          </a:p>
        </p:txBody>
      </p:sp>
      <p:pic>
        <p:nvPicPr>
          <p:cNvPr id="12" name="Picture 11">
            <a:extLst>
              <a:ext uri="{FF2B5EF4-FFF2-40B4-BE49-F238E27FC236}">
                <a16:creationId xmlns:a16="http://schemas.microsoft.com/office/drawing/2014/main" id="{6B330B2E-03EC-944F-9257-859ECC0E93EB}"/>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59652" y="4265263"/>
            <a:ext cx="2513270" cy="858639"/>
          </a:xfrm>
          <a:prstGeom prst="rect">
            <a:avLst/>
          </a:prstGeom>
        </p:spPr>
      </p:pic>
    </p:spTree>
    <p:extLst>
      <p:ext uri="{BB962C8B-B14F-4D97-AF65-F5344CB8AC3E}">
        <p14:creationId xmlns:p14="http://schemas.microsoft.com/office/powerpoint/2010/main" val="196104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2">
            <a:extLst>
              <a:ext uri="{FF2B5EF4-FFF2-40B4-BE49-F238E27FC236}">
                <a16:creationId xmlns:a16="http://schemas.microsoft.com/office/drawing/2014/main" id="{E8A91DEF-ED71-478F-A159-1A1DC3F17AF6}"/>
              </a:ext>
            </a:extLst>
          </p:cNvPr>
          <p:cNvSpPr txBox="1">
            <a:spLocks/>
          </p:cNvSpPr>
          <p:nvPr/>
        </p:nvSpPr>
        <p:spPr>
          <a:xfrm>
            <a:off x="1143000" y="-216173"/>
            <a:ext cx="0" cy="0"/>
          </a:xfrm>
        </p:spPr>
        <p:txBody>
          <a:bodyPr/>
          <a:lstStyle>
            <a:defPPr>
              <a:defRPr lang="en-US"/>
            </a:defPPr>
            <a:lvl1pPr marL="0" algn="l" defTabSz="914291" rtl="0" eaLnBrk="1" latinLnBrk="0" hangingPunct="1">
              <a:defRPr sz="1800" kern="1200">
                <a:solidFill>
                  <a:schemeClr val="tx1"/>
                </a:solidFill>
                <a:latin typeface="+mn-lt"/>
                <a:ea typeface="+mn-ea"/>
                <a:cs typeface="+mn-cs"/>
              </a:defRPr>
            </a:lvl1pPr>
            <a:lvl2pPr marL="457146" algn="l" defTabSz="914291" rtl="0" eaLnBrk="1" latinLnBrk="0" hangingPunct="1">
              <a:defRPr sz="1800" kern="1200">
                <a:solidFill>
                  <a:schemeClr val="tx1"/>
                </a:solidFill>
                <a:latin typeface="+mn-lt"/>
                <a:ea typeface="+mn-ea"/>
                <a:cs typeface="+mn-cs"/>
              </a:defRPr>
            </a:lvl2pPr>
            <a:lvl3pPr marL="914291" algn="l" defTabSz="914291" rtl="0" eaLnBrk="1" latinLnBrk="0" hangingPunct="1">
              <a:defRPr sz="1800" kern="1200">
                <a:solidFill>
                  <a:schemeClr val="tx1"/>
                </a:solidFill>
                <a:latin typeface="+mn-lt"/>
                <a:ea typeface="+mn-ea"/>
                <a:cs typeface="+mn-cs"/>
              </a:defRPr>
            </a:lvl3pPr>
            <a:lvl4pPr marL="1371438" algn="l" defTabSz="914291" rtl="0" eaLnBrk="1" latinLnBrk="0" hangingPunct="1">
              <a:defRPr sz="1800" kern="1200">
                <a:solidFill>
                  <a:schemeClr val="tx1"/>
                </a:solidFill>
                <a:latin typeface="+mn-lt"/>
                <a:ea typeface="+mn-ea"/>
                <a:cs typeface="+mn-cs"/>
              </a:defRPr>
            </a:lvl4pPr>
            <a:lvl5pPr marL="1828584" algn="l" defTabSz="914291" rtl="0" eaLnBrk="1" latinLnBrk="0" hangingPunct="1">
              <a:defRPr sz="1800" kern="1200">
                <a:solidFill>
                  <a:schemeClr val="tx1"/>
                </a:solidFill>
                <a:latin typeface="+mn-lt"/>
                <a:ea typeface="+mn-ea"/>
                <a:cs typeface="+mn-cs"/>
              </a:defRPr>
            </a:lvl5pPr>
            <a:lvl6pPr marL="2285729" algn="l" defTabSz="914291" rtl="0" eaLnBrk="1" latinLnBrk="0" hangingPunct="1">
              <a:defRPr sz="1800" kern="1200">
                <a:solidFill>
                  <a:schemeClr val="tx1"/>
                </a:solidFill>
                <a:latin typeface="+mn-lt"/>
                <a:ea typeface="+mn-ea"/>
                <a:cs typeface="+mn-cs"/>
              </a:defRPr>
            </a:lvl6pPr>
            <a:lvl7pPr marL="2742875" algn="l" defTabSz="914291" rtl="0" eaLnBrk="1" latinLnBrk="0" hangingPunct="1">
              <a:defRPr sz="1800" kern="1200">
                <a:solidFill>
                  <a:schemeClr val="tx1"/>
                </a:solidFill>
                <a:latin typeface="+mn-lt"/>
                <a:ea typeface="+mn-ea"/>
                <a:cs typeface="+mn-cs"/>
              </a:defRPr>
            </a:lvl7pPr>
            <a:lvl8pPr marL="3200021" algn="l" defTabSz="914291" rtl="0" eaLnBrk="1" latinLnBrk="0" hangingPunct="1">
              <a:defRPr sz="1800" kern="1200">
                <a:solidFill>
                  <a:schemeClr val="tx1"/>
                </a:solidFill>
                <a:latin typeface="+mn-lt"/>
                <a:ea typeface="+mn-ea"/>
                <a:cs typeface="+mn-cs"/>
              </a:defRPr>
            </a:lvl8pPr>
            <a:lvl9pPr marL="3657167" algn="l" defTabSz="914291" rtl="0" eaLnBrk="1" latinLnBrk="0" hangingPunct="1">
              <a:defRPr sz="1800" kern="1200">
                <a:solidFill>
                  <a:schemeClr val="tx1"/>
                </a:solidFill>
                <a:latin typeface="+mn-lt"/>
                <a:ea typeface="+mn-ea"/>
                <a:cs typeface="+mn-cs"/>
              </a:defRPr>
            </a:lvl9pPr>
          </a:lstStyle>
          <a:p>
            <a:pPr defTabSz="514350">
              <a:defRPr/>
            </a:pPr>
            <a:endParaRPr lang="en-US" sz="1013" dirty="0">
              <a:solidFill>
                <a:srgbClr val="FFFFFF"/>
              </a:solidFill>
              <a:latin typeface="Franklin Gothic Book" panose="020B0503020102020204"/>
            </a:endParaRPr>
          </a:p>
        </p:txBody>
      </p:sp>
      <p:sp>
        <p:nvSpPr>
          <p:cNvPr id="39" name="Title 38">
            <a:extLst>
              <a:ext uri="{FF2B5EF4-FFF2-40B4-BE49-F238E27FC236}">
                <a16:creationId xmlns:a16="http://schemas.microsoft.com/office/drawing/2014/main" id="{1659C4E2-596D-4BD9-9C8B-52BCCFD01ABA}"/>
              </a:ext>
            </a:extLst>
          </p:cNvPr>
          <p:cNvSpPr>
            <a:spLocks noGrp="1"/>
          </p:cNvSpPr>
          <p:nvPr>
            <p:ph type="title"/>
          </p:nvPr>
        </p:nvSpPr>
        <p:spPr/>
        <p:txBody>
          <a:bodyPr anchor="ctr">
            <a:normAutofit/>
          </a:bodyPr>
          <a:lstStyle/>
          <a:p>
            <a:r>
              <a:rPr lang="nl-NL" sz="2800" dirty="0"/>
              <a:t>Acknowledgements</a:t>
            </a:r>
            <a:endParaRPr lang="en-US" sz="2800" dirty="0"/>
          </a:p>
        </p:txBody>
      </p:sp>
      <p:grpSp>
        <p:nvGrpSpPr>
          <p:cNvPr id="5" name="Group 4">
            <a:extLst>
              <a:ext uri="{FF2B5EF4-FFF2-40B4-BE49-F238E27FC236}">
                <a16:creationId xmlns:a16="http://schemas.microsoft.com/office/drawing/2014/main" id="{5971829C-0032-394E-BB4D-CC91206807AD}"/>
              </a:ext>
            </a:extLst>
          </p:cNvPr>
          <p:cNvGrpSpPr/>
          <p:nvPr/>
        </p:nvGrpSpPr>
        <p:grpSpPr>
          <a:xfrm>
            <a:off x="457202" y="993899"/>
            <a:ext cx="8388218" cy="3337238"/>
            <a:chOff x="1576036" y="993899"/>
            <a:chExt cx="6366739" cy="3337238"/>
          </a:xfrm>
        </p:grpSpPr>
        <p:sp>
          <p:nvSpPr>
            <p:cNvPr id="44" name="Rectangle 43">
              <a:extLst>
                <a:ext uri="{FF2B5EF4-FFF2-40B4-BE49-F238E27FC236}">
                  <a16:creationId xmlns:a16="http://schemas.microsoft.com/office/drawing/2014/main" id="{2F854FDE-5342-466B-804A-EDB6C75A4D95}"/>
                </a:ext>
              </a:extLst>
            </p:cNvPr>
            <p:cNvSpPr/>
            <p:nvPr/>
          </p:nvSpPr>
          <p:spPr>
            <a:xfrm>
              <a:off x="5627761" y="1605591"/>
              <a:ext cx="1944000" cy="2725546"/>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bg1"/>
                </a:solidFill>
              </a:endParaRPr>
            </a:p>
          </p:txBody>
        </p:sp>
        <p:sp>
          <p:nvSpPr>
            <p:cNvPr id="43" name="Rectangle 42">
              <a:extLst>
                <a:ext uri="{FF2B5EF4-FFF2-40B4-BE49-F238E27FC236}">
                  <a16:creationId xmlns:a16="http://schemas.microsoft.com/office/drawing/2014/main" id="{0B8AE411-1C3D-4DDD-B590-A3845F2BA1A5}"/>
                </a:ext>
              </a:extLst>
            </p:cNvPr>
            <p:cNvSpPr/>
            <p:nvPr/>
          </p:nvSpPr>
          <p:spPr>
            <a:xfrm>
              <a:off x="3601898" y="1605591"/>
              <a:ext cx="1944000" cy="2725546"/>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25" name="Rectangle 24">
              <a:extLst>
                <a:ext uri="{FF2B5EF4-FFF2-40B4-BE49-F238E27FC236}">
                  <a16:creationId xmlns:a16="http://schemas.microsoft.com/office/drawing/2014/main" id="{7A4F514F-46AE-4F12-AC82-DB14B7AF81A7}"/>
                </a:ext>
              </a:extLst>
            </p:cNvPr>
            <p:cNvSpPr/>
            <p:nvPr/>
          </p:nvSpPr>
          <p:spPr>
            <a:xfrm>
              <a:off x="1576037" y="1605591"/>
              <a:ext cx="1944000" cy="2725546"/>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dirty="0">
                <a:solidFill>
                  <a:schemeClr val="bg1"/>
                </a:solidFill>
              </a:endParaRPr>
            </a:p>
          </p:txBody>
        </p:sp>
        <p:sp>
          <p:nvSpPr>
            <p:cNvPr id="2" name="Rectangle 1028">
              <a:extLst>
                <a:ext uri="{FF2B5EF4-FFF2-40B4-BE49-F238E27FC236}">
                  <a16:creationId xmlns:a16="http://schemas.microsoft.com/office/drawing/2014/main" id="{0CE489CC-C04F-4E5F-91B7-EAFF5FDCB3D2}"/>
                </a:ext>
              </a:extLst>
            </p:cNvPr>
            <p:cNvSpPr>
              <a:spLocks noChangeArrowheads="1"/>
            </p:cNvSpPr>
            <p:nvPr/>
          </p:nvSpPr>
          <p:spPr bwMode="auto">
            <a:xfrm>
              <a:off x="1601915" y="1659842"/>
              <a:ext cx="2344131" cy="1881380"/>
            </a:xfrm>
            <a:prstGeom prst="rect">
              <a:avLst/>
            </a:prstGeom>
            <a:noFill/>
            <a:ln w="12700" cap="flat" cmpd="sng" algn="ctr">
              <a:noFill/>
              <a:prstDash val="solid"/>
              <a:miter lim="800000"/>
              <a:headEnd/>
              <a:tailEnd/>
            </a:ln>
            <a:effectLst/>
            <a:scene3d>
              <a:camera prst="orthographicFront">
                <a:rot lat="0" lon="0" rev="0"/>
              </a:camera>
              <a:lightRig rig="glow" dir="t">
                <a:rot lat="0" lon="0" rev="4800000"/>
              </a:lightRig>
            </a:scene3d>
            <a:sp3d prstMaterial="matte">
              <a:bevelT w="127000" h="63500"/>
            </a:sp3d>
          </p:spPr>
          <p:txBody>
            <a:bodyPr anchor="t"/>
            <a:lstStyle/>
            <a:p>
              <a:pPr defTabSz="514350">
                <a:spcBef>
                  <a:spcPct val="20000"/>
                </a:spcBef>
                <a:defRPr/>
              </a:pPr>
              <a:r>
                <a:rPr lang="en-US" sz="900" b="1" kern="0" dirty="0">
                  <a:solidFill>
                    <a:prstClr val="black"/>
                  </a:solidFill>
                  <a:ea typeface="Verdana" panose="020B0604030504040204" pitchFamily="34" charset="0"/>
                  <a:cs typeface="Verdana" panose="020B0604030504040204" pitchFamily="34" charset="0"/>
                </a:rPr>
                <a:t>AVAC</a:t>
              </a:r>
              <a:br>
                <a:rPr lang="en-US" sz="900" b="1" kern="0" dirty="0">
                  <a:solidFill>
                    <a:prstClr val="black"/>
                  </a:solidFill>
                  <a:ea typeface="Verdana" panose="020B0604030504040204" pitchFamily="34" charset="0"/>
                  <a:cs typeface="Verdana" panose="020B0604030504040204" pitchFamily="34" charset="0"/>
                </a:rPr>
              </a:br>
              <a:r>
                <a:rPr lang="en-US" sz="900" b="1" kern="0" dirty="0">
                  <a:solidFill>
                    <a:prstClr val="black"/>
                  </a:solidFill>
                  <a:ea typeface="Verdana" panose="020B0604030504040204" pitchFamily="34" charset="0"/>
                  <a:cs typeface="Verdana" panose="020B0604030504040204" pitchFamily="34" charset="0"/>
                </a:rPr>
                <a:t/>
              </a:r>
              <a:br>
                <a:rPr lang="en-US" sz="900" b="1" kern="0" dirty="0">
                  <a:solidFill>
                    <a:prstClr val="black"/>
                  </a:solidFill>
                  <a:ea typeface="Verdana" panose="020B0604030504040204" pitchFamily="34" charset="0"/>
                  <a:cs typeface="Verdana" panose="020B0604030504040204" pitchFamily="34" charset="0"/>
                </a:rPr>
              </a:br>
              <a:r>
                <a:rPr lang="en-US" sz="900" kern="0" dirty="0">
                  <a:solidFill>
                    <a:prstClr val="black"/>
                  </a:solidFill>
                  <a:ea typeface="Verdana" panose="020B0604030504040204" pitchFamily="34" charset="0"/>
                  <a:cs typeface="Verdana" panose="020B0604030504040204" pitchFamily="34" charset="0"/>
                </a:rPr>
                <a:t>Stacey Hannah</a:t>
              </a:r>
            </a:p>
            <a:p>
              <a:pPr defTabSz="514350">
                <a:spcBef>
                  <a:spcPct val="20000"/>
                </a:spcBef>
                <a:defRPr/>
              </a:pPr>
              <a:r>
                <a:rPr lang="en-US" sz="900" kern="0" dirty="0">
                  <a:solidFill>
                    <a:prstClr val="black"/>
                  </a:solidFill>
                  <a:ea typeface="Verdana" panose="020B0604030504040204" pitchFamily="34" charset="0"/>
                  <a:cs typeface="Verdana" panose="020B0604030504040204" pitchFamily="34" charset="0"/>
                </a:rPr>
                <a:t>Mitchell Warren</a:t>
              </a:r>
            </a:p>
            <a:p>
              <a:pPr defTabSz="514350">
                <a:spcBef>
                  <a:spcPct val="20000"/>
                </a:spcBef>
                <a:defRPr/>
              </a:pPr>
              <a:endParaRPr lang="en-US" sz="900" kern="0" dirty="0">
                <a:solidFill>
                  <a:prstClr val="black"/>
                </a:solidFill>
                <a:ea typeface="Verdana" panose="020B0604030504040204" pitchFamily="34" charset="0"/>
                <a:cs typeface="Verdana" panose="020B0604030504040204" pitchFamily="34" charset="0"/>
              </a:endParaRPr>
            </a:p>
            <a:p>
              <a:pPr defTabSz="514350">
                <a:spcBef>
                  <a:spcPct val="20000"/>
                </a:spcBef>
                <a:defRPr/>
              </a:pPr>
              <a:endParaRPr lang="en-US" sz="900" kern="0" dirty="0">
                <a:solidFill>
                  <a:prstClr val="black"/>
                </a:solidFill>
                <a:ea typeface="Verdana" panose="020B0604030504040204" pitchFamily="34" charset="0"/>
                <a:cs typeface="Verdana" panose="020B0604030504040204" pitchFamily="34" charset="0"/>
              </a:endParaRPr>
            </a:p>
            <a:p>
              <a:pPr defTabSz="514350">
                <a:spcBef>
                  <a:spcPct val="20000"/>
                </a:spcBef>
                <a:defRPr/>
              </a:pPr>
              <a:r>
                <a:rPr lang="en-US" sz="900" b="1" kern="0" dirty="0">
                  <a:solidFill>
                    <a:prstClr val="black"/>
                  </a:solidFill>
                  <a:ea typeface="Verdana" panose="020B0604030504040204" pitchFamily="34" charset="0"/>
                  <a:cs typeface="Verdana" panose="020B0604030504040204" pitchFamily="34" charset="0"/>
                </a:rPr>
                <a:t>HVTN</a:t>
              </a:r>
            </a:p>
            <a:p>
              <a:pPr defTabSz="514350">
                <a:spcBef>
                  <a:spcPct val="20000"/>
                </a:spcBef>
                <a:defRPr/>
              </a:pPr>
              <a:endParaRPr lang="en-US" sz="900" kern="0" dirty="0">
                <a:solidFill>
                  <a:prstClr val="black"/>
                </a:solidFill>
                <a:ea typeface="Verdana" panose="020B0604030504040204" pitchFamily="34" charset="0"/>
                <a:cs typeface="Verdana" panose="020B0604030504040204" pitchFamily="34" charset="0"/>
              </a:endParaRPr>
            </a:p>
            <a:p>
              <a:pPr lvl="0" defTabSz="914400" eaLnBrk="0" fontAlgn="base" hangingPunct="0">
                <a:spcBef>
                  <a:spcPct val="0"/>
                </a:spcBef>
                <a:spcAft>
                  <a:spcPct val="0"/>
                </a:spcAft>
              </a:pPr>
              <a:r>
                <a:rPr lang="en-US" altLang="en-US" sz="1000" kern="0" dirty="0">
                  <a:solidFill>
                    <a:prstClr val="black"/>
                  </a:solidFill>
                  <a:ea typeface="Verdana" panose="020B0604030504040204" pitchFamily="34" charset="0"/>
                  <a:cs typeface="Verdana" panose="020B0604030504040204" pitchFamily="34" charset="0"/>
                </a:rPr>
                <a:t>Michele Andrasik</a:t>
              </a:r>
            </a:p>
            <a:p>
              <a:pPr lvl="0" defTabSz="914400" eaLnBrk="0" fontAlgn="base" hangingPunct="0">
                <a:spcBef>
                  <a:spcPct val="0"/>
                </a:spcBef>
                <a:spcAft>
                  <a:spcPct val="0"/>
                </a:spcAft>
              </a:pPr>
              <a:r>
                <a:rPr lang="en-US" altLang="en-US" sz="1000" kern="0" dirty="0">
                  <a:solidFill>
                    <a:prstClr val="black"/>
                  </a:solidFill>
                  <a:ea typeface="Verdana" panose="020B0604030504040204" pitchFamily="34" charset="0"/>
                  <a:cs typeface="Verdana" panose="020B0604030504040204" pitchFamily="34" charset="0"/>
                </a:rPr>
                <a:t>Gail Broder </a:t>
              </a:r>
            </a:p>
            <a:p>
              <a:pPr lvl="0" defTabSz="914400" eaLnBrk="0" fontAlgn="base" hangingPunct="0">
                <a:spcBef>
                  <a:spcPct val="0"/>
                </a:spcBef>
                <a:spcAft>
                  <a:spcPct val="0"/>
                </a:spcAft>
              </a:pPr>
              <a:r>
                <a:rPr lang="en-US" altLang="en-US" sz="1000" kern="0" dirty="0">
                  <a:solidFill>
                    <a:prstClr val="black"/>
                  </a:solidFill>
                  <a:ea typeface="Verdana" panose="020B0604030504040204" pitchFamily="34" charset="0"/>
                  <a:cs typeface="Verdana" panose="020B0604030504040204" pitchFamily="34" charset="0"/>
                </a:rPr>
                <a:t>Stephaun Wallace</a:t>
              </a:r>
            </a:p>
            <a:p>
              <a:pPr lvl="0" defTabSz="914400" eaLnBrk="0" fontAlgn="base" hangingPunct="0">
                <a:spcBef>
                  <a:spcPct val="0"/>
                </a:spcBef>
                <a:spcAft>
                  <a:spcPct val="0"/>
                </a:spcAft>
              </a:pPr>
              <a:r>
                <a:rPr lang="en-US" altLang="en-US" sz="1000" kern="0" dirty="0">
                  <a:solidFill>
                    <a:prstClr val="black"/>
                  </a:solidFill>
                  <a:ea typeface="Verdana" panose="020B0604030504040204" pitchFamily="34" charset="0"/>
                  <a:cs typeface="Verdana" panose="020B0604030504040204" pitchFamily="34" charset="0"/>
                </a:rPr>
                <a:t>S. Wakefield</a:t>
              </a:r>
              <a:endParaRPr lang="en-US" sz="1000" kern="0" dirty="0">
                <a:solidFill>
                  <a:prstClr val="black"/>
                </a:solidFill>
                <a:ea typeface="Verdana" panose="020B0604030504040204" pitchFamily="34" charset="0"/>
                <a:cs typeface="Verdana" panose="020B0604030504040204" pitchFamily="34" charset="0"/>
              </a:endParaRPr>
            </a:p>
            <a:p>
              <a:pPr defTabSz="514350">
                <a:spcBef>
                  <a:spcPct val="20000"/>
                </a:spcBef>
                <a:defRPr/>
              </a:pPr>
              <a:endParaRPr lang="en-US" sz="900" b="1" kern="0" dirty="0">
                <a:solidFill>
                  <a:prstClr val="black"/>
                </a:solidFill>
                <a:ea typeface="Verdana" panose="020B0604030504040204" pitchFamily="34" charset="0"/>
                <a:cs typeface="Verdana" panose="020B0604030504040204" pitchFamily="34" charset="0"/>
              </a:endParaRPr>
            </a:p>
            <a:p>
              <a:pPr defTabSz="514350">
                <a:spcBef>
                  <a:spcPct val="20000"/>
                </a:spcBef>
                <a:defRPr/>
              </a:pPr>
              <a:r>
                <a:rPr lang="en-US" sz="900" kern="0" dirty="0">
                  <a:solidFill>
                    <a:prstClr val="black"/>
                  </a:solidFill>
                  <a:ea typeface="Verdana" panose="020B0604030504040204" pitchFamily="34" charset="0"/>
                  <a:cs typeface="Verdana" panose="020B0604030504040204" pitchFamily="34" charset="0"/>
                </a:rPr>
                <a:t/>
              </a:r>
              <a:br>
                <a:rPr lang="en-US" sz="900" kern="0" dirty="0">
                  <a:solidFill>
                    <a:prstClr val="black"/>
                  </a:solidFill>
                  <a:ea typeface="Verdana" panose="020B0604030504040204" pitchFamily="34" charset="0"/>
                  <a:cs typeface="Verdana" panose="020B0604030504040204" pitchFamily="34" charset="0"/>
                </a:rPr>
              </a:br>
              <a:r>
                <a:rPr lang="en-US" sz="900" kern="0" dirty="0">
                  <a:solidFill>
                    <a:prstClr val="black"/>
                  </a:solidFill>
                  <a:ea typeface="Verdana" panose="020B0604030504040204" pitchFamily="34" charset="0"/>
                  <a:cs typeface="Verdana" panose="020B0604030504040204" pitchFamily="34" charset="0"/>
                </a:rPr>
                <a:t>...and their teams</a:t>
              </a:r>
            </a:p>
          </p:txBody>
        </p:sp>
        <p:sp>
          <p:nvSpPr>
            <p:cNvPr id="4" name="Rectangle 1028">
              <a:extLst>
                <a:ext uri="{FF2B5EF4-FFF2-40B4-BE49-F238E27FC236}">
                  <a16:creationId xmlns:a16="http://schemas.microsoft.com/office/drawing/2014/main" id="{7A5D0B83-2497-4523-8B7A-5571DA150ECF}"/>
                </a:ext>
              </a:extLst>
            </p:cNvPr>
            <p:cNvSpPr>
              <a:spLocks noChangeArrowheads="1"/>
            </p:cNvSpPr>
            <p:nvPr/>
          </p:nvSpPr>
          <p:spPr bwMode="auto">
            <a:xfrm>
              <a:off x="3670368" y="1659842"/>
              <a:ext cx="2201864" cy="2387372"/>
            </a:xfrm>
            <a:prstGeom prst="rect">
              <a:avLst/>
            </a:prstGeom>
            <a:noFill/>
            <a:ln w="12700" cap="flat" cmpd="sng" algn="ctr">
              <a:noFill/>
              <a:prstDash val="solid"/>
              <a:miter lim="800000"/>
              <a:headEnd/>
              <a:tailEnd/>
            </a:ln>
            <a:effectLst/>
            <a:scene3d>
              <a:camera prst="orthographicFront">
                <a:rot lat="0" lon="0" rev="0"/>
              </a:camera>
              <a:lightRig rig="glow" dir="t">
                <a:rot lat="0" lon="0" rev="4800000"/>
              </a:lightRig>
            </a:scene3d>
            <a:sp3d prstMaterial="matte">
              <a:bevelT w="127000" h="63500"/>
            </a:sp3d>
          </p:spPr>
          <p:txBody>
            <a:bodyPr anchor="t"/>
            <a:lstStyle/>
            <a:p>
              <a:pPr defTabSz="514350">
                <a:lnSpc>
                  <a:spcPct val="90000"/>
                </a:lnSpc>
                <a:spcBef>
                  <a:spcPct val="20000"/>
                </a:spcBef>
                <a:defRPr/>
              </a:pPr>
              <a:r>
                <a:rPr lang="en-US" sz="900" b="1" kern="0" dirty="0">
                  <a:solidFill>
                    <a:prstClr val="black"/>
                  </a:solidFill>
                  <a:ea typeface="Verdana" panose="020B0604030504040204" pitchFamily="34" charset="0"/>
                  <a:cs typeface="Verdana" panose="020B0604030504040204" pitchFamily="34" charset="0"/>
                </a:rPr>
                <a:t>Janssen GPP Task Force</a:t>
              </a:r>
            </a:p>
            <a:p>
              <a:pPr defTabSz="514350">
                <a:lnSpc>
                  <a:spcPct val="90000"/>
                </a:lnSpc>
                <a:spcBef>
                  <a:spcPct val="20000"/>
                </a:spcBef>
                <a:defRPr/>
              </a:pPr>
              <a:endParaRPr lang="en-US" sz="900" b="1" kern="0" dirty="0">
                <a:solidFill>
                  <a:prstClr val="black"/>
                </a:solidFill>
                <a:ea typeface="Verdana" panose="020B0604030504040204" pitchFamily="34" charset="0"/>
                <a:cs typeface="Verdana" panose="020B0604030504040204" pitchFamily="34" charset="0"/>
              </a:endParaRPr>
            </a:p>
            <a:p>
              <a:pPr defTabSz="514350">
                <a:lnSpc>
                  <a:spcPts val="700"/>
                </a:lnSpc>
                <a:spcBef>
                  <a:spcPct val="20000"/>
                </a:spcBef>
                <a:defRPr/>
              </a:pPr>
              <a:r>
                <a:rPr lang="en-US" sz="900" dirty="0"/>
                <a:t>Heidi Müller</a:t>
              </a:r>
              <a:endParaRPr lang="en-US" sz="900" baseline="30000" dirty="0"/>
            </a:p>
            <a:p>
              <a:pPr defTabSz="514350">
                <a:lnSpc>
                  <a:spcPts val="700"/>
                </a:lnSpc>
                <a:spcBef>
                  <a:spcPct val="20000"/>
                </a:spcBef>
                <a:defRPr/>
              </a:pPr>
              <a:r>
                <a:rPr lang="en-US" sz="900" dirty="0"/>
                <a:t>Johan De Decker</a:t>
              </a:r>
              <a:endParaRPr lang="en-US" sz="900" baseline="30000" dirty="0"/>
            </a:p>
            <a:p>
              <a:pPr defTabSz="514350">
                <a:lnSpc>
                  <a:spcPts val="700"/>
                </a:lnSpc>
                <a:spcBef>
                  <a:spcPct val="20000"/>
                </a:spcBef>
                <a:defRPr/>
              </a:pPr>
              <a:r>
                <a:rPr lang="en-US" sz="900" dirty="0"/>
                <a:t>Karen Buleza</a:t>
              </a:r>
              <a:endParaRPr lang="en-US" sz="900" baseline="30000" dirty="0"/>
            </a:p>
            <a:p>
              <a:pPr defTabSz="514350">
                <a:lnSpc>
                  <a:spcPts val="700"/>
                </a:lnSpc>
                <a:spcBef>
                  <a:spcPct val="20000"/>
                </a:spcBef>
                <a:defRPr/>
              </a:pPr>
              <a:r>
                <a:rPr lang="en-US" sz="900" dirty="0"/>
                <a:t>Siew Pin Chai</a:t>
              </a:r>
              <a:endParaRPr lang="en-US" sz="900" baseline="30000" dirty="0"/>
            </a:p>
            <a:p>
              <a:pPr defTabSz="514350">
                <a:lnSpc>
                  <a:spcPts val="700"/>
                </a:lnSpc>
                <a:spcBef>
                  <a:spcPct val="20000"/>
                </a:spcBef>
                <a:defRPr/>
              </a:pPr>
              <a:r>
                <a:rPr lang="en-US" sz="900" dirty="0"/>
                <a:t>Angela Poretti</a:t>
              </a:r>
              <a:endParaRPr lang="en-US" sz="900" baseline="30000" dirty="0"/>
            </a:p>
            <a:p>
              <a:pPr defTabSz="514350">
                <a:lnSpc>
                  <a:spcPts val="700"/>
                </a:lnSpc>
                <a:spcBef>
                  <a:spcPct val="20000"/>
                </a:spcBef>
                <a:defRPr/>
              </a:pPr>
              <a:r>
                <a:rPr lang="en-US" sz="900" dirty="0"/>
                <a:t>Lieven Van Vijnckt</a:t>
              </a:r>
              <a:endParaRPr lang="en-US" sz="900" baseline="30000" dirty="0"/>
            </a:p>
            <a:p>
              <a:pPr defTabSz="514350">
                <a:lnSpc>
                  <a:spcPts val="700"/>
                </a:lnSpc>
                <a:spcBef>
                  <a:spcPct val="20000"/>
                </a:spcBef>
                <a:defRPr/>
              </a:pPr>
              <a:r>
                <a:rPr lang="en-US" sz="900" dirty="0"/>
                <a:t>Tomas Matthews</a:t>
              </a:r>
              <a:endParaRPr lang="en-US" sz="900" baseline="30000" dirty="0"/>
            </a:p>
            <a:p>
              <a:pPr defTabSz="514350">
                <a:lnSpc>
                  <a:spcPts val="700"/>
                </a:lnSpc>
                <a:spcBef>
                  <a:spcPct val="20000"/>
                </a:spcBef>
                <a:defRPr/>
              </a:pPr>
              <a:r>
                <a:rPr lang="en-US" sz="900" dirty="0"/>
                <a:t>Valérie Oriol Mathieu</a:t>
              </a:r>
              <a:endParaRPr lang="en-US" sz="900" baseline="30000" dirty="0"/>
            </a:p>
            <a:p>
              <a:pPr defTabSz="514350">
                <a:lnSpc>
                  <a:spcPts val="700"/>
                </a:lnSpc>
                <a:spcBef>
                  <a:spcPct val="20000"/>
                </a:spcBef>
                <a:defRPr/>
              </a:pPr>
              <a:r>
                <a:rPr lang="en-US" sz="900" dirty="0"/>
                <a:t>Melissa van Alst</a:t>
              </a:r>
              <a:endParaRPr lang="en-US" sz="900" baseline="30000" dirty="0"/>
            </a:p>
            <a:p>
              <a:pPr defTabSz="514350">
                <a:lnSpc>
                  <a:spcPts val="700"/>
                </a:lnSpc>
                <a:spcBef>
                  <a:spcPct val="20000"/>
                </a:spcBef>
                <a:defRPr/>
              </a:pPr>
              <a:r>
                <a:rPr lang="en-US" sz="900" dirty="0"/>
                <a:t>Svenja Leggewie</a:t>
              </a:r>
              <a:endParaRPr lang="en-US" sz="900" baseline="30000" dirty="0"/>
            </a:p>
            <a:p>
              <a:pPr defTabSz="514350">
                <a:lnSpc>
                  <a:spcPts val="700"/>
                </a:lnSpc>
                <a:spcBef>
                  <a:spcPct val="20000"/>
                </a:spcBef>
                <a:defRPr/>
              </a:pPr>
              <a:r>
                <a:rPr lang="en-US" sz="900" dirty="0"/>
                <a:t>Christy Comeaux</a:t>
              </a:r>
              <a:endParaRPr lang="en-US" sz="900" baseline="30000" dirty="0"/>
            </a:p>
            <a:p>
              <a:pPr defTabSz="514350">
                <a:lnSpc>
                  <a:spcPts val="700"/>
                </a:lnSpc>
                <a:spcBef>
                  <a:spcPct val="20000"/>
                </a:spcBef>
                <a:defRPr/>
              </a:pPr>
              <a:r>
                <a:rPr lang="en-US" sz="900" dirty="0"/>
                <a:t>Rudi De Greef</a:t>
              </a:r>
              <a:endParaRPr lang="en-US" sz="900" baseline="30000" dirty="0"/>
            </a:p>
            <a:p>
              <a:pPr defTabSz="514350">
                <a:lnSpc>
                  <a:spcPts val="700"/>
                </a:lnSpc>
                <a:spcBef>
                  <a:spcPct val="20000"/>
                </a:spcBef>
                <a:defRPr/>
              </a:pPr>
              <a:r>
                <a:rPr lang="en-US" sz="900" dirty="0"/>
                <a:t>Megan McBride</a:t>
              </a:r>
              <a:endParaRPr lang="en-US" sz="900" baseline="30000" dirty="0"/>
            </a:p>
            <a:p>
              <a:pPr defTabSz="514350">
                <a:lnSpc>
                  <a:spcPts val="700"/>
                </a:lnSpc>
                <a:spcBef>
                  <a:spcPct val="20000"/>
                </a:spcBef>
                <a:defRPr/>
              </a:pPr>
              <a:r>
                <a:rPr lang="en-US" sz="900" dirty="0"/>
                <a:t>Alicia Colfer</a:t>
              </a:r>
              <a:endParaRPr lang="en-US" sz="900" baseline="30000" dirty="0"/>
            </a:p>
            <a:p>
              <a:pPr defTabSz="514350">
                <a:lnSpc>
                  <a:spcPts val="700"/>
                </a:lnSpc>
                <a:spcBef>
                  <a:spcPct val="20000"/>
                </a:spcBef>
                <a:defRPr/>
              </a:pPr>
              <a:r>
                <a:rPr lang="en-US" sz="900" dirty="0"/>
                <a:t>Dimitri Goedhart</a:t>
              </a:r>
              <a:endParaRPr lang="en-US" sz="900" baseline="30000" dirty="0"/>
            </a:p>
            <a:p>
              <a:pPr defTabSz="514350">
                <a:lnSpc>
                  <a:spcPts val="700"/>
                </a:lnSpc>
                <a:spcBef>
                  <a:spcPct val="20000"/>
                </a:spcBef>
                <a:defRPr/>
              </a:pPr>
              <a:r>
                <a:rPr lang="en-US" sz="900" dirty="0"/>
                <a:t>Evelien van den Broecke</a:t>
              </a:r>
              <a:endParaRPr lang="en-US" sz="900" baseline="30000" dirty="0"/>
            </a:p>
            <a:p>
              <a:pPr defTabSz="514350">
                <a:lnSpc>
                  <a:spcPts val="700"/>
                </a:lnSpc>
                <a:spcBef>
                  <a:spcPct val="20000"/>
                </a:spcBef>
                <a:defRPr/>
              </a:pPr>
              <a:r>
                <a:rPr lang="en-US" sz="900" dirty="0"/>
                <a:t>Ludo Lavreys</a:t>
              </a:r>
              <a:endParaRPr lang="en-US" sz="900" baseline="30000" dirty="0"/>
            </a:p>
            <a:p>
              <a:pPr defTabSz="514350">
                <a:lnSpc>
                  <a:spcPts val="700"/>
                </a:lnSpc>
                <a:spcBef>
                  <a:spcPct val="20000"/>
                </a:spcBef>
                <a:defRPr/>
              </a:pPr>
              <a:r>
                <a:rPr lang="en-US" sz="900" dirty="0"/>
                <a:t>Chris McShane</a:t>
              </a:r>
              <a:endParaRPr lang="en-US" sz="900" baseline="30000" dirty="0"/>
            </a:p>
            <a:p>
              <a:pPr defTabSz="514350">
                <a:lnSpc>
                  <a:spcPts val="700"/>
                </a:lnSpc>
                <a:spcBef>
                  <a:spcPct val="20000"/>
                </a:spcBef>
                <a:defRPr/>
              </a:pPr>
              <a:r>
                <a:rPr lang="en-US" sz="900" dirty="0"/>
                <a:t>Chrispin Kambili</a:t>
              </a:r>
              <a:endParaRPr lang="en-US" sz="900" baseline="30000" dirty="0"/>
            </a:p>
            <a:p>
              <a:pPr defTabSz="514350">
                <a:lnSpc>
                  <a:spcPts val="700"/>
                </a:lnSpc>
                <a:spcBef>
                  <a:spcPct val="20000"/>
                </a:spcBef>
                <a:defRPr/>
              </a:pPr>
              <a:r>
                <a:rPr lang="en-US" sz="900" dirty="0"/>
                <a:t>Frank Tomaka</a:t>
              </a:r>
              <a:endParaRPr lang="en-US" sz="900" baseline="30000" dirty="0"/>
            </a:p>
            <a:p>
              <a:pPr defTabSz="514350">
                <a:lnSpc>
                  <a:spcPct val="90000"/>
                </a:lnSpc>
                <a:spcBef>
                  <a:spcPct val="20000"/>
                </a:spcBef>
                <a:defRPr/>
              </a:pPr>
              <a:endParaRPr lang="en-US" sz="900" b="1" u="sng" kern="0" dirty="0">
                <a:solidFill>
                  <a:prstClr val="black"/>
                </a:solidFill>
                <a:ea typeface="Verdana" panose="020B0604030504040204" pitchFamily="34" charset="0"/>
                <a:cs typeface="Verdana" panose="020B0604030504040204" pitchFamily="34" charset="0"/>
              </a:endParaRPr>
            </a:p>
          </p:txBody>
        </p:sp>
        <p:sp>
          <p:nvSpPr>
            <p:cNvPr id="6" name="Rectangle 1028">
              <a:extLst>
                <a:ext uri="{FF2B5EF4-FFF2-40B4-BE49-F238E27FC236}">
                  <a16:creationId xmlns:a16="http://schemas.microsoft.com/office/drawing/2014/main" id="{DC3CF3CC-E379-4865-953B-A86BB9C46368}"/>
                </a:ext>
              </a:extLst>
            </p:cNvPr>
            <p:cNvSpPr>
              <a:spLocks noChangeArrowheads="1"/>
            </p:cNvSpPr>
            <p:nvPr/>
          </p:nvSpPr>
          <p:spPr bwMode="auto">
            <a:xfrm>
              <a:off x="5740911" y="2113120"/>
              <a:ext cx="2201864" cy="406280"/>
            </a:xfrm>
            <a:prstGeom prst="rect">
              <a:avLst/>
            </a:prstGeom>
            <a:noFill/>
            <a:ln w="12700" cap="flat" cmpd="sng" algn="ctr">
              <a:noFill/>
              <a:prstDash val="solid"/>
              <a:miter lim="800000"/>
              <a:headEnd/>
              <a:tailEnd/>
            </a:ln>
            <a:effectLst/>
            <a:scene3d>
              <a:camera prst="orthographicFront">
                <a:rot lat="0" lon="0" rev="0"/>
              </a:camera>
              <a:lightRig rig="glow" dir="t">
                <a:rot lat="0" lon="0" rev="4800000"/>
              </a:lightRig>
            </a:scene3d>
            <a:sp3d prstMaterial="matte">
              <a:bevelT w="127000" h="63500"/>
            </a:sp3d>
          </p:spPr>
          <p:txBody>
            <a:bodyPr anchor="t"/>
            <a:lstStyle/>
            <a:p>
              <a:pPr defTabSz="514350">
                <a:lnSpc>
                  <a:spcPct val="90000"/>
                </a:lnSpc>
                <a:spcBef>
                  <a:spcPct val="20000"/>
                </a:spcBef>
                <a:defRPr/>
              </a:pPr>
              <a:endParaRPr lang="en-US" sz="900" kern="0" dirty="0">
                <a:solidFill>
                  <a:prstClr val="black"/>
                </a:solidFill>
                <a:ea typeface="Verdana" panose="020B0604030504040204" pitchFamily="34" charset="0"/>
                <a:cs typeface="Verdana" panose="020B0604030504040204" pitchFamily="34" charset="0"/>
              </a:endParaRPr>
            </a:p>
          </p:txBody>
        </p:sp>
        <p:sp>
          <p:nvSpPr>
            <p:cNvPr id="46" name="Rectangle 45">
              <a:extLst>
                <a:ext uri="{FF2B5EF4-FFF2-40B4-BE49-F238E27FC236}">
                  <a16:creationId xmlns:a16="http://schemas.microsoft.com/office/drawing/2014/main" id="{C12FE7B3-2411-4E5A-AFF1-148B0D4CA5E0}"/>
                </a:ext>
              </a:extLst>
            </p:cNvPr>
            <p:cNvSpPr/>
            <p:nvPr/>
          </p:nvSpPr>
          <p:spPr>
            <a:xfrm>
              <a:off x="1576036" y="993899"/>
              <a:ext cx="5995724" cy="507831"/>
            </a:xfrm>
            <a:prstGeom prst="rect">
              <a:avLst/>
            </a:prstGeom>
            <a:solidFill>
              <a:schemeClr val="accent3"/>
            </a:solidFill>
          </p:spPr>
          <p:txBody>
            <a:bodyPr wrap="square" lIns="216000" rIns="216000" anchor="ctr">
              <a:spAutoFit/>
            </a:bodyPr>
            <a:lstStyle/>
            <a:p>
              <a:pPr algn="ctr"/>
              <a:r>
                <a:rPr lang="en-US" sz="1350" b="1" dirty="0">
                  <a:solidFill>
                    <a:schemeClr val="bg1"/>
                  </a:solidFill>
                  <a:ea typeface="Verdana" panose="020B0604030504040204" pitchFamily="34" charset="0"/>
                  <a:cs typeface="Verdana" panose="020B0604030504040204" pitchFamily="34" charset="0"/>
                </a:rPr>
                <a:t>We thank all investigators, their staffs, communities and study participants</a:t>
              </a:r>
              <a:br>
                <a:rPr lang="en-US" sz="1350" b="1" dirty="0">
                  <a:solidFill>
                    <a:schemeClr val="bg1"/>
                  </a:solidFill>
                  <a:ea typeface="Verdana" panose="020B0604030504040204" pitchFamily="34" charset="0"/>
                  <a:cs typeface="Verdana" panose="020B0604030504040204" pitchFamily="34" charset="0"/>
                </a:rPr>
              </a:br>
              <a:r>
                <a:rPr lang="en-US" sz="1350" b="1" dirty="0">
                  <a:solidFill>
                    <a:schemeClr val="bg1"/>
                  </a:solidFill>
                  <a:ea typeface="Verdana" panose="020B0604030504040204" pitchFamily="34" charset="0"/>
                  <a:cs typeface="Verdana" panose="020B0604030504040204" pitchFamily="34" charset="0"/>
                </a:rPr>
                <a:t>for their engagement in GPP</a:t>
              </a:r>
            </a:p>
          </p:txBody>
        </p:sp>
      </p:grpSp>
      <p:sp>
        <p:nvSpPr>
          <p:cNvPr id="13" name="Rectangle 1028">
            <a:extLst>
              <a:ext uri="{FF2B5EF4-FFF2-40B4-BE49-F238E27FC236}">
                <a16:creationId xmlns:a16="http://schemas.microsoft.com/office/drawing/2014/main" id="{56C4E559-4F24-4ABD-981F-1A9F1B89CAAC}"/>
              </a:ext>
            </a:extLst>
          </p:cNvPr>
          <p:cNvSpPr>
            <a:spLocks noChangeArrowheads="1"/>
          </p:cNvSpPr>
          <p:nvPr/>
        </p:nvSpPr>
        <p:spPr bwMode="auto">
          <a:xfrm>
            <a:off x="5836596" y="1659842"/>
            <a:ext cx="2520009" cy="1172371"/>
          </a:xfrm>
          <a:prstGeom prst="rect">
            <a:avLst/>
          </a:prstGeom>
          <a:noFill/>
          <a:ln w="12700" cap="flat" cmpd="sng" algn="ctr">
            <a:noFill/>
            <a:prstDash val="solid"/>
            <a:miter lim="800000"/>
            <a:headEnd/>
            <a:tailEnd/>
          </a:ln>
          <a:effectLst/>
          <a:scene3d>
            <a:camera prst="orthographicFront">
              <a:rot lat="0" lon="0" rev="0"/>
            </a:camera>
            <a:lightRig rig="glow" dir="t">
              <a:rot lat="0" lon="0" rev="4800000"/>
            </a:lightRig>
          </a:scene3d>
          <a:sp3d prstMaterial="matte">
            <a:bevelT w="127000" h="63500"/>
          </a:sp3d>
        </p:spPr>
        <p:txBody>
          <a:bodyPr anchor="t"/>
          <a:lstStyle/>
          <a:p>
            <a:pPr defTabSz="514350">
              <a:lnSpc>
                <a:spcPct val="90000"/>
              </a:lnSpc>
              <a:spcBef>
                <a:spcPct val="20000"/>
              </a:spcBef>
              <a:defRPr/>
            </a:pPr>
            <a:r>
              <a:rPr lang="en-US" sz="900" b="1" kern="0" dirty="0">
                <a:solidFill>
                  <a:prstClr val="black"/>
                </a:solidFill>
                <a:ea typeface="Verdana" panose="020B0604030504040204" pitchFamily="34" charset="0"/>
                <a:cs typeface="Verdana" panose="020B0604030504040204" pitchFamily="34" charset="0"/>
              </a:rPr>
              <a:t>Other Janssen R&amp;D staff and management</a:t>
            </a:r>
          </a:p>
          <a:p>
            <a:pPr marL="41" defTabSz="514350">
              <a:lnSpc>
                <a:spcPct val="90000"/>
              </a:lnSpc>
              <a:spcBef>
                <a:spcPct val="20000"/>
              </a:spcBef>
              <a:defRPr/>
            </a:pPr>
            <a:endParaRPr lang="en-US" sz="900" kern="0" dirty="0">
              <a:solidFill>
                <a:prstClr val="black"/>
              </a:solidFill>
              <a:ea typeface="Verdana" panose="020B0604030504040204" pitchFamily="34" charset="0"/>
              <a:cs typeface="Verdana" panose="020B0604030504040204" pitchFamily="34" charset="0"/>
            </a:endParaRPr>
          </a:p>
          <a:p>
            <a:pPr marL="41" defTabSz="514350">
              <a:lnSpc>
                <a:spcPct val="90000"/>
              </a:lnSpc>
              <a:spcBef>
                <a:spcPct val="20000"/>
              </a:spcBef>
              <a:defRPr/>
            </a:pPr>
            <a:r>
              <a:rPr lang="en-US" sz="900" kern="0" dirty="0">
                <a:solidFill>
                  <a:prstClr val="black"/>
                </a:solidFill>
                <a:ea typeface="Verdana" panose="020B0604030504040204" pitchFamily="34" charset="0"/>
                <a:cs typeface="Verdana" panose="020B0604030504040204" pitchFamily="34" charset="0"/>
              </a:rPr>
              <a:t>Maria Grazia Pau</a:t>
            </a:r>
          </a:p>
          <a:p>
            <a:pPr marL="41" defTabSz="514350">
              <a:lnSpc>
                <a:spcPct val="90000"/>
              </a:lnSpc>
              <a:spcBef>
                <a:spcPct val="20000"/>
              </a:spcBef>
              <a:defRPr/>
            </a:pPr>
            <a:r>
              <a:rPr lang="en-US" sz="900" kern="0" dirty="0">
                <a:solidFill>
                  <a:prstClr val="black"/>
                </a:solidFill>
                <a:ea typeface="Verdana" panose="020B0604030504040204" pitchFamily="34" charset="0"/>
                <a:cs typeface="Verdana" panose="020B0604030504040204" pitchFamily="34" charset="0"/>
              </a:rPr>
              <a:t>Sabrina Spinosa</a:t>
            </a:r>
          </a:p>
          <a:p>
            <a:pPr marL="41" defTabSz="514350">
              <a:lnSpc>
                <a:spcPct val="90000"/>
              </a:lnSpc>
              <a:spcBef>
                <a:spcPct val="20000"/>
              </a:spcBef>
              <a:defRPr/>
            </a:pPr>
            <a:r>
              <a:rPr lang="en-US" sz="900" kern="0" dirty="0">
                <a:solidFill>
                  <a:prstClr val="black"/>
                </a:solidFill>
                <a:ea typeface="Verdana" panose="020B0604030504040204" pitchFamily="34" charset="0"/>
                <a:cs typeface="Verdana" panose="020B0604030504040204" pitchFamily="34" charset="0"/>
              </a:rPr>
              <a:t>Peter </a:t>
            </a:r>
            <a:r>
              <a:rPr lang="en-US" sz="900" kern="0" dirty="0" err="1">
                <a:solidFill>
                  <a:prstClr val="black"/>
                </a:solidFill>
                <a:ea typeface="Verdana" panose="020B0604030504040204" pitchFamily="34" charset="0"/>
                <a:cs typeface="Verdana" panose="020B0604030504040204" pitchFamily="34" charset="0"/>
              </a:rPr>
              <a:t>Ronco</a:t>
            </a:r>
            <a:endParaRPr lang="en-US" sz="900" kern="0" dirty="0">
              <a:solidFill>
                <a:prstClr val="black"/>
              </a:solidFill>
              <a:ea typeface="Verdana" panose="020B0604030504040204" pitchFamily="34" charset="0"/>
              <a:cs typeface="Verdana" panose="020B0604030504040204" pitchFamily="34" charset="0"/>
            </a:endParaRPr>
          </a:p>
          <a:p>
            <a:pPr marL="41" defTabSz="514350">
              <a:lnSpc>
                <a:spcPct val="90000"/>
              </a:lnSpc>
              <a:spcBef>
                <a:spcPct val="20000"/>
              </a:spcBef>
              <a:defRPr/>
            </a:pPr>
            <a:endParaRPr lang="en-US" sz="900" kern="0" dirty="0">
              <a:solidFill>
                <a:prstClr val="black"/>
              </a:solidFill>
              <a:ea typeface="Verdana" panose="020B0604030504040204" pitchFamily="34" charset="0"/>
              <a:cs typeface="Verdana" panose="020B0604030504040204" pitchFamily="34" charset="0"/>
            </a:endParaRPr>
          </a:p>
          <a:p>
            <a:pPr marL="41" defTabSz="514350">
              <a:lnSpc>
                <a:spcPct val="90000"/>
              </a:lnSpc>
              <a:spcBef>
                <a:spcPct val="20000"/>
              </a:spcBef>
              <a:defRPr/>
            </a:pPr>
            <a:r>
              <a:rPr lang="en-US" sz="900" kern="0" dirty="0">
                <a:solidFill>
                  <a:prstClr val="black"/>
                </a:solidFill>
                <a:ea typeface="Verdana" panose="020B0604030504040204" pitchFamily="34" charset="0"/>
                <a:cs typeface="Verdana" panose="020B0604030504040204" pitchFamily="34" charset="0"/>
              </a:rPr>
              <a:t/>
            </a:r>
            <a:br>
              <a:rPr lang="en-US" sz="900" kern="0" dirty="0">
                <a:solidFill>
                  <a:prstClr val="black"/>
                </a:solidFill>
                <a:ea typeface="Verdana" panose="020B0604030504040204" pitchFamily="34" charset="0"/>
                <a:cs typeface="Verdana" panose="020B0604030504040204" pitchFamily="34" charset="0"/>
              </a:rPr>
            </a:br>
            <a:r>
              <a:rPr lang="en-US" sz="900" kern="0" dirty="0">
                <a:solidFill>
                  <a:prstClr val="black"/>
                </a:solidFill>
                <a:ea typeface="Verdana" panose="020B0604030504040204" pitchFamily="34" charset="0"/>
                <a:cs typeface="Verdana" panose="020B0604030504040204" pitchFamily="34" charset="0"/>
              </a:rPr>
              <a:t>... and their teams</a:t>
            </a:r>
          </a:p>
          <a:p>
            <a:pPr defTabSz="514350">
              <a:lnSpc>
                <a:spcPct val="90000"/>
              </a:lnSpc>
              <a:spcBef>
                <a:spcPct val="20000"/>
              </a:spcBef>
              <a:defRPr/>
            </a:pPr>
            <a:endParaRPr lang="en-US" sz="900" b="1" u="sng" kern="0" dirty="0">
              <a:solidFill>
                <a:prstClr val="black"/>
              </a:solidFill>
              <a:ea typeface="Verdana" panose="020B0604030504040204" pitchFamily="34" charset="0"/>
              <a:cs typeface="Verdana" panose="020B0604030504040204" pitchFamily="34" charset="0"/>
            </a:endParaRPr>
          </a:p>
        </p:txBody>
      </p:sp>
      <p:pic>
        <p:nvPicPr>
          <p:cNvPr id="14" name="Picture 13">
            <a:extLst>
              <a:ext uri="{FF2B5EF4-FFF2-40B4-BE49-F238E27FC236}">
                <a16:creationId xmlns:a16="http://schemas.microsoft.com/office/drawing/2014/main" id="{AB0A44C2-9553-AE40-9FF3-A1CF243E04F3}"/>
              </a:ext>
            </a:extLst>
          </p:cNvPr>
          <p:cNvPicPr>
            <a:picLocks noChangeAspect="1"/>
          </p:cNvPicPr>
          <p:nvPr/>
        </p:nvPicPr>
        <p:blipFill>
          <a:blip r:embed="rId3"/>
          <a:stretch>
            <a:fillRect/>
          </a:stretch>
        </p:blipFill>
        <p:spPr>
          <a:xfrm>
            <a:off x="7580335" y="309600"/>
            <a:ext cx="1196465" cy="343387"/>
          </a:xfrm>
          <a:prstGeom prst="rect">
            <a:avLst/>
          </a:prstGeom>
        </p:spPr>
      </p:pic>
    </p:spTree>
    <p:extLst>
      <p:ext uri="{BB962C8B-B14F-4D97-AF65-F5344CB8AC3E}">
        <p14:creationId xmlns:p14="http://schemas.microsoft.com/office/powerpoint/2010/main" val="507416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6208F4-8A83-428B-9B90-8BE954354DAB}"/>
              </a:ext>
            </a:extLst>
          </p:cNvPr>
          <p:cNvSpPr txBox="1"/>
          <p:nvPr/>
        </p:nvSpPr>
        <p:spPr>
          <a:xfrm>
            <a:off x="1616825" y="4143310"/>
            <a:ext cx="5877098" cy="276999"/>
          </a:xfrm>
          <a:prstGeom prst="rect">
            <a:avLst/>
          </a:prstGeom>
          <a:noFill/>
        </p:spPr>
        <p:txBody>
          <a:bodyPr wrap="square" rtlCol="0">
            <a:spAutoFit/>
          </a:bodyPr>
          <a:lstStyle/>
          <a:p>
            <a:pPr algn="ctr"/>
            <a:r>
              <a:rPr lang="en-US" sz="1200" dirty="0">
                <a:hlinkClick r:id="rId3"/>
              </a:rPr>
              <a:t>kbuleza@its.jnj.com</a:t>
            </a:r>
            <a:r>
              <a:rPr lang="en-US" sz="1200" dirty="0"/>
              <a:t>, </a:t>
            </a:r>
            <a:r>
              <a:rPr lang="en-US" sz="1200" dirty="0">
                <a:hlinkClick r:id="rId4"/>
              </a:rPr>
              <a:t>hmuller@its.jnj.com</a:t>
            </a:r>
            <a:r>
              <a:rPr lang="en-US" sz="1200" dirty="0"/>
              <a:t> </a:t>
            </a:r>
          </a:p>
        </p:txBody>
      </p:sp>
    </p:spTree>
    <p:extLst>
      <p:ext uri="{BB962C8B-B14F-4D97-AF65-F5344CB8AC3E}">
        <p14:creationId xmlns:p14="http://schemas.microsoft.com/office/powerpoint/2010/main" val="2133034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Disclosures</a:t>
            </a:r>
          </a:p>
        </p:txBody>
      </p:sp>
      <p:sp>
        <p:nvSpPr>
          <p:cNvPr id="4" name="Content Placeholder 3"/>
          <p:cNvSpPr>
            <a:spLocks noGrp="1"/>
          </p:cNvSpPr>
          <p:nvPr>
            <p:ph idx="1"/>
          </p:nvPr>
        </p:nvSpPr>
        <p:spPr>
          <a:xfrm>
            <a:off x="464769" y="1331995"/>
            <a:ext cx="7323397" cy="3394472"/>
          </a:xfrm>
        </p:spPr>
        <p:txBody>
          <a:bodyPr>
            <a:normAutofit/>
          </a:bodyPr>
          <a:lstStyle/>
          <a:p>
            <a:pPr>
              <a:spcBef>
                <a:spcPts val="0"/>
              </a:spcBef>
              <a:spcAft>
                <a:spcPts val="1200"/>
              </a:spcAft>
            </a:pPr>
            <a:r>
              <a:rPr lang="en-GB" b="1" dirty="0"/>
              <a:t>Karen </a:t>
            </a:r>
            <a:r>
              <a:rPr lang="en-GB" b="1" dirty="0" err="1"/>
              <a:t>Buleza</a:t>
            </a:r>
            <a:r>
              <a:rPr lang="en-GB" b="1" dirty="0"/>
              <a:t>, GCDO Trial Leader, is an employee of Janssen Research and Development, a pharmaceutical company of Johnson &amp; Johnson</a:t>
            </a:r>
          </a:p>
          <a:p>
            <a:pPr>
              <a:spcBef>
                <a:spcPts val="0"/>
              </a:spcBef>
              <a:spcAft>
                <a:spcPts val="1200"/>
              </a:spcAft>
            </a:pPr>
            <a:endParaRPr lang="en-GB" dirty="0"/>
          </a:p>
        </p:txBody>
      </p:sp>
    </p:spTree>
    <p:extLst>
      <p:ext uri="{BB962C8B-B14F-4D97-AF65-F5344CB8AC3E}">
        <p14:creationId xmlns:p14="http://schemas.microsoft.com/office/powerpoint/2010/main" val="3195673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5F4054-F18E-E544-B626-0FD7CCF54922}"/>
              </a:ext>
            </a:extLst>
          </p:cNvPr>
          <p:cNvPicPr>
            <a:picLocks noChangeAspect="1"/>
          </p:cNvPicPr>
          <p:nvPr/>
        </p:nvPicPr>
        <p:blipFill rotWithShape="1">
          <a:blip r:embed="rId3"/>
          <a:srcRect b="15218"/>
          <a:stretch/>
        </p:blipFill>
        <p:spPr>
          <a:xfrm>
            <a:off x="-1" y="0"/>
            <a:ext cx="9143999" cy="5163098"/>
          </a:xfrm>
          <a:prstGeom prst="rect">
            <a:avLst/>
          </a:prstGeom>
        </p:spPr>
      </p:pic>
      <p:sp>
        <p:nvSpPr>
          <p:cNvPr id="9" name="Rectangle 8">
            <a:extLst>
              <a:ext uri="{FF2B5EF4-FFF2-40B4-BE49-F238E27FC236}">
                <a16:creationId xmlns:a16="http://schemas.microsoft.com/office/drawing/2014/main" id="{6B66CF5C-25FF-FA4D-AD11-9431E9956F9E}"/>
              </a:ext>
            </a:extLst>
          </p:cNvPr>
          <p:cNvSpPr/>
          <p:nvPr/>
        </p:nvSpPr>
        <p:spPr>
          <a:xfrm>
            <a:off x="0" y="-19598"/>
            <a:ext cx="9144000" cy="5163098"/>
          </a:xfrm>
          <a:prstGeom prst="rect">
            <a:avLst/>
          </a:prstGeom>
          <a:gradFill flip="none" rotWithShape="1">
            <a:gsLst>
              <a:gs pos="0">
                <a:srgbClr val="000000"/>
              </a:gs>
              <a:gs pos="100000">
                <a:srgbClr val="000000">
                  <a:alpha val="16000"/>
                </a:srgbClr>
              </a:gs>
            </a:gsLst>
            <a:lin ang="27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p>
        </p:txBody>
      </p:sp>
      <p:sp>
        <p:nvSpPr>
          <p:cNvPr id="6" name="TextBox 5">
            <a:extLst>
              <a:ext uri="{FF2B5EF4-FFF2-40B4-BE49-F238E27FC236}">
                <a16:creationId xmlns:a16="http://schemas.microsoft.com/office/drawing/2014/main" id="{B780388B-6568-E149-8DC6-8ABB9DD7E89E}"/>
              </a:ext>
            </a:extLst>
          </p:cNvPr>
          <p:cNvSpPr txBox="1"/>
          <p:nvPr/>
        </p:nvSpPr>
        <p:spPr>
          <a:xfrm>
            <a:off x="500748" y="437255"/>
            <a:ext cx="5034637" cy="2800767"/>
          </a:xfrm>
          <a:prstGeom prst="rect">
            <a:avLst/>
          </a:prstGeom>
          <a:noFill/>
          <a:effectLst>
            <a:outerShdw blurRad="520700" sx="119000" sy="119000" algn="ctr" rotWithShape="0">
              <a:prstClr val="black">
                <a:alpha val="40000"/>
              </a:prstClr>
            </a:outerShdw>
          </a:effectLst>
        </p:spPr>
        <p:txBody>
          <a:bodyPr wrap="square" rtlCol="0">
            <a:spAutoFit/>
          </a:bodyPr>
          <a:lstStyle/>
          <a:p>
            <a:r>
              <a:rPr lang="en-US" sz="4400" b="1" dirty="0">
                <a:solidFill>
                  <a:schemeClr val="bg1"/>
                </a:solidFill>
                <a:effectLst>
                  <a:outerShdw blurRad="647700" sx="104000" sy="104000" algn="ctr" rotWithShape="0">
                    <a:prstClr val="black">
                      <a:alpha val="23000"/>
                    </a:prstClr>
                  </a:outerShdw>
                </a:effectLst>
              </a:rPr>
              <a:t>Community engagement</a:t>
            </a:r>
            <a:br>
              <a:rPr lang="en-US" sz="4400" b="1" dirty="0">
                <a:solidFill>
                  <a:schemeClr val="bg1"/>
                </a:solidFill>
                <a:effectLst>
                  <a:outerShdw blurRad="647700" sx="104000" sy="104000" algn="ctr" rotWithShape="0">
                    <a:prstClr val="black">
                      <a:alpha val="23000"/>
                    </a:prstClr>
                  </a:outerShdw>
                </a:effectLst>
              </a:rPr>
            </a:br>
            <a:r>
              <a:rPr lang="en-US" sz="4400" dirty="0">
                <a:solidFill>
                  <a:schemeClr val="bg1"/>
                </a:solidFill>
                <a:effectLst>
                  <a:outerShdw blurRad="647700" sx="104000" sy="104000" algn="ctr" rotWithShape="0">
                    <a:prstClr val="black">
                      <a:alpha val="23000"/>
                    </a:prstClr>
                  </a:outerShdw>
                </a:effectLst>
              </a:rPr>
              <a:t>is key to trial success</a:t>
            </a:r>
          </a:p>
        </p:txBody>
      </p:sp>
      <p:pic>
        <p:nvPicPr>
          <p:cNvPr id="7" name="Picture 6">
            <a:extLst>
              <a:ext uri="{FF2B5EF4-FFF2-40B4-BE49-F238E27FC236}">
                <a16:creationId xmlns:a16="http://schemas.microsoft.com/office/drawing/2014/main" id="{55673811-3D09-D34C-B7B8-E85E2617F47A}"/>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6359652" y="4265263"/>
            <a:ext cx="2513270" cy="858639"/>
          </a:xfrm>
          <a:prstGeom prst="rect">
            <a:avLst/>
          </a:prstGeom>
        </p:spPr>
      </p:pic>
    </p:spTree>
    <p:extLst>
      <p:ext uri="{BB962C8B-B14F-4D97-AF65-F5344CB8AC3E}">
        <p14:creationId xmlns:p14="http://schemas.microsoft.com/office/powerpoint/2010/main" val="205121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4EFA80-FBC6-4C9A-A49C-6DBF06588153}"/>
              </a:ext>
            </a:extLst>
          </p:cNvPr>
          <p:cNvGrpSpPr/>
          <p:nvPr/>
        </p:nvGrpSpPr>
        <p:grpSpPr>
          <a:xfrm>
            <a:off x="4898993" y="1569193"/>
            <a:ext cx="3563282" cy="954107"/>
            <a:chOff x="4320197" y="1022192"/>
            <a:chExt cx="3563282" cy="954107"/>
          </a:xfrm>
        </p:grpSpPr>
        <p:grpSp>
          <p:nvGrpSpPr>
            <p:cNvPr id="3" name="Group 2">
              <a:extLst>
                <a:ext uri="{FF2B5EF4-FFF2-40B4-BE49-F238E27FC236}">
                  <a16:creationId xmlns:a16="http://schemas.microsoft.com/office/drawing/2014/main" id="{E110B89F-E8DC-47EE-86F3-C376AA36A5A6}"/>
                </a:ext>
              </a:extLst>
            </p:cNvPr>
            <p:cNvGrpSpPr/>
            <p:nvPr/>
          </p:nvGrpSpPr>
          <p:grpSpPr>
            <a:xfrm>
              <a:off x="4320197" y="1221499"/>
              <a:ext cx="438362" cy="480651"/>
              <a:chOff x="-3255904" y="2118129"/>
              <a:chExt cx="438362" cy="480651"/>
            </a:xfrm>
            <a:solidFill>
              <a:srgbClr val="44C7F4"/>
            </a:solidFill>
          </p:grpSpPr>
          <p:sp>
            <p:nvSpPr>
              <p:cNvPr id="5" name="Freeform 23">
                <a:extLst>
                  <a:ext uri="{FF2B5EF4-FFF2-40B4-BE49-F238E27FC236}">
                    <a16:creationId xmlns:a16="http://schemas.microsoft.com/office/drawing/2014/main" id="{B486655B-ED4D-487A-AB58-EA3B50362144}"/>
                  </a:ext>
                </a:extLst>
              </p:cNvPr>
              <p:cNvSpPr>
                <a:spLocks noEditPoints="1"/>
              </p:cNvSpPr>
              <p:nvPr/>
            </p:nvSpPr>
            <p:spPr bwMode="auto">
              <a:xfrm>
                <a:off x="-3199174" y="2118129"/>
                <a:ext cx="324904" cy="303243"/>
              </a:xfrm>
              <a:custGeom>
                <a:avLst/>
                <a:gdLst>
                  <a:gd name="T0" fmla="*/ 380 w 760"/>
                  <a:gd name="T1" fmla="*/ 184 h 708"/>
                  <a:gd name="T2" fmla="*/ 760 w 760"/>
                  <a:gd name="T3" fmla="*/ 309 h 708"/>
                  <a:gd name="T4" fmla="*/ 740 w 760"/>
                  <a:gd name="T5" fmla="*/ 392 h 708"/>
                  <a:gd name="T6" fmla="*/ 568 w 760"/>
                  <a:gd name="T7" fmla="*/ 392 h 708"/>
                  <a:gd name="T8" fmla="*/ 510 w 760"/>
                  <a:gd name="T9" fmla="*/ 243 h 708"/>
                  <a:gd name="T10" fmla="*/ 467 w 760"/>
                  <a:gd name="T11" fmla="*/ 241 h 708"/>
                  <a:gd name="T12" fmla="*/ 360 w 760"/>
                  <a:gd name="T13" fmla="*/ 445 h 708"/>
                  <a:gd name="T14" fmla="*/ 290 w 760"/>
                  <a:gd name="T15" fmla="*/ 318 h 708"/>
                  <a:gd name="T16" fmla="*/ 248 w 760"/>
                  <a:gd name="T17" fmla="*/ 315 h 708"/>
                  <a:gd name="T18" fmla="*/ 195 w 760"/>
                  <a:gd name="T19" fmla="*/ 392 h 708"/>
                  <a:gd name="T20" fmla="*/ 20 w 760"/>
                  <a:gd name="T21" fmla="*/ 392 h 708"/>
                  <a:gd name="T22" fmla="*/ 0 w 760"/>
                  <a:gd name="T23" fmla="*/ 309 h 708"/>
                  <a:gd name="T24" fmla="*/ 380 w 760"/>
                  <a:gd name="T25" fmla="*/ 184 h 708"/>
                  <a:gd name="T26" fmla="*/ 713 w 760"/>
                  <a:gd name="T27" fmla="*/ 440 h 708"/>
                  <a:gd name="T28" fmla="*/ 380 w 760"/>
                  <a:gd name="T29" fmla="*/ 708 h 708"/>
                  <a:gd name="T30" fmla="*/ 47 w 760"/>
                  <a:gd name="T31" fmla="*/ 440 h 708"/>
                  <a:gd name="T32" fmla="*/ 208 w 760"/>
                  <a:gd name="T33" fmla="*/ 440 h 708"/>
                  <a:gd name="T34" fmla="*/ 228 w 760"/>
                  <a:gd name="T35" fmla="*/ 428 h 708"/>
                  <a:gd name="T36" fmla="*/ 266 w 760"/>
                  <a:gd name="T37" fmla="*/ 374 h 708"/>
                  <a:gd name="T38" fmla="*/ 339 w 760"/>
                  <a:gd name="T39" fmla="*/ 507 h 708"/>
                  <a:gd name="T40" fmla="*/ 382 w 760"/>
                  <a:gd name="T41" fmla="*/ 506 h 708"/>
                  <a:gd name="T42" fmla="*/ 485 w 760"/>
                  <a:gd name="T43" fmla="*/ 310 h 708"/>
                  <a:gd name="T44" fmla="*/ 530 w 760"/>
                  <a:gd name="T45" fmla="*/ 425 h 708"/>
                  <a:gd name="T46" fmla="*/ 552 w 760"/>
                  <a:gd name="T47" fmla="*/ 440 h 708"/>
                  <a:gd name="T48" fmla="*/ 713 w 760"/>
                  <a:gd name="T49" fmla="*/ 440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60" h="708">
                    <a:moveTo>
                      <a:pt x="380" y="184"/>
                    </a:moveTo>
                    <a:cubicBezTo>
                      <a:pt x="518" y="1"/>
                      <a:pt x="760" y="118"/>
                      <a:pt x="760" y="309"/>
                    </a:cubicBezTo>
                    <a:cubicBezTo>
                      <a:pt x="760" y="337"/>
                      <a:pt x="753" y="364"/>
                      <a:pt x="740" y="392"/>
                    </a:cubicBezTo>
                    <a:cubicBezTo>
                      <a:pt x="568" y="392"/>
                      <a:pt x="568" y="392"/>
                      <a:pt x="568" y="392"/>
                    </a:cubicBezTo>
                    <a:cubicBezTo>
                      <a:pt x="510" y="243"/>
                      <a:pt x="510" y="243"/>
                      <a:pt x="510" y="243"/>
                    </a:cubicBezTo>
                    <a:cubicBezTo>
                      <a:pt x="503" y="225"/>
                      <a:pt x="476" y="223"/>
                      <a:pt x="467" y="241"/>
                    </a:cubicBezTo>
                    <a:cubicBezTo>
                      <a:pt x="360" y="445"/>
                      <a:pt x="360" y="445"/>
                      <a:pt x="360" y="445"/>
                    </a:cubicBezTo>
                    <a:cubicBezTo>
                      <a:pt x="290" y="318"/>
                      <a:pt x="290" y="318"/>
                      <a:pt x="290" y="318"/>
                    </a:cubicBezTo>
                    <a:cubicBezTo>
                      <a:pt x="281" y="302"/>
                      <a:pt x="259" y="299"/>
                      <a:pt x="248" y="315"/>
                    </a:cubicBezTo>
                    <a:cubicBezTo>
                      <a:pt x="195" y="392"/>
                      <a:pt x="195" y="392"/>
                      <a:pt x="195" y="392"/>
                    </a:cubicBezTo>
                    <a:cubicBezTo>
                      <a:pt x="20" y="392"/>
                      <a:pt x="20" y="392"/>
                      <a:pt x="20" y="392"/>
                    </a:cubicBezTo>
                    <a:cubicBezTo>
                      <a:pt x="7" y="364"/>
                      <a:pt x="0" y="337"/>
                      <a:pt x="0" y="309"/>
                    </a:cubicBezTo>
                    <a:cubicBezTo>
                      <a:pt x="0" y="118"/>
                      <a:pt x="242" y="0"/>
                      <a:pt x="380" y="184"/>
                    </a:cubicBezTo>
                    <a:close/>
                    <a:moveTo>
                      <a:pt x="713" y="440"/>
                    </a:moveTo>
                    <a:cubicBezTo>
                      <a:pt x="636" y="555"/>
                      <a:pt x="481" y="660"/>
                      <a:pt x="380" y="708"/>
                    </a:cubicBezTo>
                    <a:cubicBezTo>
                      <a:pt x="279" y="660"/>
                      <a:pt x="124" y="555"/>
                      <a:pt x="47" y="440"/>
                    </a:cubicBezTo>
                    <a:cubicBezTo>
                      <a:pt x="208" y="440"/>
                      <a:pt x="208" y="440"/>
                      <a:pt x="208" y="440"/>
                    </a:cubicBezTo>
                    <a:cubicBezTo>
                      <a:pt x="217" y="440"/>
                      <a:pt x="224" y="435"/>
                      <a:pt x="228" y="428"/>
                    </a:cubicBezTo>
                    <a:cubicBezTo>
                      <a:pt x="266" y="374"/>
                      <a:pt x="266" y="374"/>
                      <a:pt x="266" y="374"/>
                    </a:cubicBezTo>
                    <a:cubicBezTo>
                      <a:pt x="339" y="507"/>
                      <a:pt x="339" y="507"/>
                      <a:pt x="339" y="507"/>
                    </a:cubicBezTo>
                    <a:cubicBezTo>
                      <a:pt x="348" y="525"/>
                      <a:pt x="373" y="523"/>
                      <a:pt x="382" y="506"/>
                    </a:cubicBezTo>
                    <a:cubicBezTo>
                      <a:pt x="485" y="310"/>
                      <a:pt x="485" y="310"/>
                      <a:pt x="485" y="310"/>
                    </a:cubicBezTo>
                    <a:cubicBezTo>
                      <a:pt x="530" y="425"/>
                      <a:pt x="530" y="425"/>
                      <a:pt x="530" y="425"/>
                    </a:cubicBezTo>
                    <a:cubicBezTo>
                      <a:pt x="533" y="434"/>
                      <a:pt x="542" y="440"/>
                      <a:pt x="552" y="440"/>
                    </a:cubicBezTo>
                    <a:cubicBezTo>
                      <a:pt x="713" y="440"/>
                      <a:pt x="713" y="440"/>
                      <a:pt x="713" y="440"/>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sp>
            <p:nvSpPr>
              <p:cNvPr id="6" name="Freeform 24">
                <a:extLst>
                  <a:ext uri="{FF2B5EF4-FFF2-40B4-BE49-F238E27FC236}">
                    <a16:creationId xmlns:a16="http://schemas.microsoft.com/office/drawing/2014/main" id="{F86A2E4F-EAB6-40BD-BDAE-9E067228CB78}"/>
                  </a:ext>
                </a:extLst>
              </p:cNvPr>
              <p:cNvSpPr>
                <a:spLocks/>
              </p:cNvSpPr>
              <p:nvPr/>
            </p:nvSpPr>
            <p:spPr bwMode="auto">
              <a:xfrm>
                <a:off x="-3255904" y="2431687"/>
                <a:ext cx="438362" cy="167093"/>
              </a:xfrm>
              <a:custGeom>
                <a:avLst/>
                <a:gdLst>
                  <a:gd name="T0" fmla="*/ 345 w 1024"/>
                  <a:gd name="T1" fmla="*/ 53 h 389"/>
                  <a:gd name="T2" fmla="*/ 225 w 1024"/>
                  <a:gd name="T3" fmla="*/ 20 h 389"/>
                  <a:gd name="T4" fmla="*/ 142 w 1024"/>
                  <a:gd name="T5" fmla="*/ 34 h 389"/>
                  <a:gd name="T6" fmla="*/ 0 w 1024"/>
                  <a:gd name="T7" fmla="*/ 76 h 389"/>
                  <a:gd name="T8" fmla="*/ 0 w 1024"/>
                  <a:gd name="T9" fmla="*/ 363 h 389"/>
                  <a:gd name="T10" fmla="*/ 100 w 1024"/>
                  <a:gd name="T11" fmla="*/ 331 h 389"/>
                  <a:gd name="T12" fmla="*/ 188 w 1024"/>
                  <a:gd name="T13" fmla="*/ 323 h 389"/>
                  <a:gd name="T14" fmla="*/ 478 w 1024"/>
                  <a:gd name="T15" fmla="*/ 381 h 389"/>
                  <a:gd name="T16" fmla="*/ 591 w 1024"/>
                  <a:gd name="T17" fmla="*/ 361 h 389"/>
                  <a:gd name="T18" fmla="*/ 991 w 1024"/>
                  <a:gd name="T19" fmla="*/ 135 h 389"/>
                  <a:gd name="T20" fmla="*/ 1024 w 1024"/>
                  <a:gd name="T21" fmla="*/ 80 h 389"/>
                  <a:gd name="T22" fmla="*/ 961 w 1024"/>
                  <a:gd name="T23" fmla="*/ 17 h 389"/>
                  <a:gd name="T24" fmla="*/ 914 w 1024"/>
                  <a:gd name="T25" fmla="*/ 38 h 389"/>
                  <a:gd name="T26" fmla="*/ 822 w 1024"/>
                  <a:gd name="T27" fmla="*/ 19 h 389"/>
                  <a:gd name="T28" fmla="*/ 788 w 1024"/>
                  <a:gd name="T29" fmla="*/ 38 h 389"/>
                  <a:gd name="T30" fmla="*/ 696 w 1024"/>
                  <a:gd name="T31" fmla="*/ 20 h 389"/>
                  <a:gd name="T32" fmla="*/ 656 w 1024"/>
                  <a:gd name="T33" fmla="*/ 42 h 389"/>
                  <a:gd name="T34" fmla="*/ 700 w 1024"/>
                  <a:gd name="T35" fmla="*/ 120 h 389"/>
                  <a:gd name="T36" fmla="*/ 608 w 1024"/>
                  <a:gd name="T37" fmla="*/ 212 h 389"/>
                  <a:gd name="T38" fmla="*/ 440 w 1024"/>
                  <a:gd name="T39" fmla="*/ 216 h 389"/>
                  <a:gd name="T40" fmla="*/ 379 w 1024"/>
                  <a:gd name="T41" fmla="*/ 202 h 389"/>
                  <a:gd name="T42" fmla="*/ 341 w 1024"/>
                  <a:gd name="T43" fmla="*/ 184 h 389"/>
                  <a:gd name="T44" fmla="*/ 608 w 1024"/>
                  <a:gd name="T45" fmla="*/ 180 h 389"/>
                  <a:gd name="T46" fmla="*/ 668 w 1024"/>
                  <a:gd name="T47" fmla="*/ 120 h 389"/>
                  <a:gd name="T48" fmla="*/ 608 w 1024"/>
                  <a:gd name="T49" fmla="*/ 60 h 389"/>
                  <a:gd name="T50" fmla="*/ 345 w 1024"/>
                  <a:gd name="T51" fmla="*/ 53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24" h="389">
                    <a:moveTo>
                      <a:pt x="345" y="53"/>
                    </a:moveTo>
                    <a:cubicBezTo>
                      <a:pt x="308" y="34"/>
                      <a:pt x="266" y="20"/>
                      <a:pt x="225" y="20"/>
                    </a:cubicBezTo>
                    <a:cubicBezTo>
                      <a:pt x="197" y="20"/>
                      <a:pt x="169" y="24"/>
                      <a:pt x="142" y="34"/>
                    </a:cubicBezTo>
                    <a:cubicBezTo>
                      <a:pt x="0" y="76"/>
                      <a:pt x="0" y="76"/>
                      <a:pt x="0" y="76"/>
                    </a:cubicBezTo>
                    <a:cubicBezTo>
                      <a:pt x="0" y="363"/>
                      <a:pt x="0" y="363"/>
                      <a:pt x="0" y="363"/>
                    </a:cubicBezTo>
                    <a:cubicBezTo>
                      <a:pt x="100" y="331"/>
                      <a:pt x="100" y="331"/>
                      <a:pt x="100" y="331"/>
                    </a:cubicBezTo>
                    <a:cubicBezTo>
                      <a:pt x="130" y="321"/>
                      <a:pt x="157" y="317"/>
                      <a:pt x="188" y="323"/>
                    </a:cubicBezTo>
                    <a:cubicBezTo>
                      <a:pt x="478" y="381"/>
                      <a:pt x="478" y="381"/>
                      <a:pt x="478" y="381"/>
                    </a:cubicBezTo>
                    <a:cubicBezTo>
                      <a:pt x="519" y="389"/>
                      <a:pt x="555" y="381"/>
                      <a:pt x="591" y="361"/>
                    </a:cubicBezTo>
                    <a:cubicBezTo>
                      <a:pt x="991" y="135"/>
                      <a:pt x="991" y="135"/>
                      <a:pt x="991" y="135"/>
                    </a:cubicBezTo>
                    <a:cubicBezTo>
                      <a:pt x="1011" y="124"/>
                      <a:pt x="1024" y="103"/>
                      <a:pt x="1024" y="80"/>
                    </a:cubicBezTo>
                    <a:cubicBezTo>
                      <a:pt x="1024" y="45"/>
                      <a:pt x="996" y="17"/>
                      <a:pt x="961" y="17"/>
                    </a:cubicBezTo>
                    <a:cubicBezTo>
                      <a:pt x="943" y="17"/>
                      <a:pt x="926" y="24"/>
                      <a:pt x="914" y="38"/>
                    </a:cubicBezTo>
                    <a:cubicBezTo>
                      <a:pt x="895" y="6"/>
                      <a:pt x="855" y="2"/>
                      <a:pt x="822" y="19"/>
                    </a:cubicBezTo>
                    <a:cubicBezTo>
                      <a:pt x="788" y="38"/>
                      <a:pt x="788" y="38"/>
                      <a:pt x="788" y="38"/>
                    </a:cubicBezTo>
                    <a:cubicBezTo>
                      <a:pt x="766" y="0"/>
                      <a:pt x="729" y="2"/>
                      <a:pt x="696" y="20"/>
                    </a:cubicBezTo>
                    <a:cubicBezTo>
                      <a:pt x="656" y="42"/>
                      <a:pt x="656" y="42"/>
                      <a:pt x="656" y="42"/>
                    </a:cubicBezTo>
                    <a:cubicBezTo>
                      <a:pt x="682" y="58"/>
                      <a:pt x="700" y="87"/>
                      <a:pt x="700" y="120"/>
                    </a:cubicBezTo>
                    <a:cubicBezTo>
                      <a:pt x="700" y="171"/>
                      <a:pt x="659" y="211"/>
                      <a:pt x="608" y="212"/>
                    </a:cubicBezTo>
                    <a:cubicBezTo>
                      <a:pt x="440" y="216"/>
                      <a:pt x="440" y="216"/>
                      <a:pt x="440" y="216"/>
                    </a:cubicBezTo>
                    <a:cubicBezTo>
                      <a:pt x="418" y="217"/>
                      <a:pt x="399" y="212"/>
                      <a:pt x="379" y="202"/>
                    </a:cubicBezTo>
                    <a:cubicBezTo>
                      <a:pt x="341" y="184"/>
                      <a:pt x="341" y="184"/>
                      <a:pt x="341" y="184"/>
                    </a:cubicBezTo>
                    <a:cubicBezTo>
                      <a:pt x="608" y="180"/>
                      <a:pt x="608" y="180"/>
                      <a:pt x="608" y="180"/>
                    </a:cubicBezTo>
                    <a:cubicBezTo>
                      <a:pt x="641" y="180"/>
                      <a:pt x="668" y="153"/>
                      <a:pt x="668" y="120"/>
                    </a:cubicBezTo>
                    <a:cubicBezTo>
                      <a:pt x="668" y="87"/>
                      <a:pt x="641" y="60"/>
                      <a:pt x="608" y="60"/>
                    </a:cubicBezTo>
                    <a:cubicBezTo>
                      <a:pt x="345" y="53"/>
                      <a:pt x="345" y="53"/>
                      <a:pt x="345" y="53"/>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a:p>
            </p:txBody>
          </p:sp>
        </p:grpSp>
        <p:sp>
          <p:nvSpPr>
            <p:cNvPr id="4" name="Rectangle 3">
              <a:extLst>
                <a:ext uri="{FF2B5EF4-FFF2-40B4-BE49-F238E27FC236}">
                  <a16:creationId xmlns:a16="http://schemas.microsoft.com/office/drawing/2014/main" id="{BDD14111-BDD5-404C-9C02-C5DAB23AC1BD}"/>
                </a:ext>
              </a:extLst>
            </p:cNvPr>
            <p:cNvSpPr/>
            <p:nvPr/>
          </p:nvSpPr>
          <p:spPr>
            <a:xfrm>
              <a:off x="5003801" y="1022192"/>
              <a:ext cx="2879678" cy="954107"/>
            </a:xfrm>
            <a:prstGeom prst="rect">
              <a:avLst/>
            </a:prstGeom>
          </p:spPr>
          <p:txBody>
            <a:bodyPr wrap="square">
              <a:spAutoFit/>
            </a:bodyPr>
            <a:lstStyle/>
            <a:p>
              <a:r>
                <a:rPr lang="en-US" sz="1400" dirty="0"/>
                <a:t>Advise how to engage with stakeholders in the design and conduct of clinical</a:t>
              </a:r>
              <a:br>
                <a:rPr lang="en-US" sz="1400" dirty="0"/>
              </a:br>
              <a:r>
                <a:rPr lang="en-US" sz="1400" dirty="0"/>
                <a:t>HIV-prevention trials.</a:t>
              </a:r>
            </a:p>
          </p:txBody>
        </p:sp>
      </p:grpSp>
      <p:grpSp>
        <p:nvGrpSpPr>
          <p:cNvPr id="8" name="Group 7">
            <a:extLst>
              <a:ext uri="{FF2B5EF4-FFF2-40B4-BE49-F238E27FC236}">
                <a16:creationId xmlns:a16="http://schemas.microsoft.com/office/drawing/2014/main" id="{54071CA5-727C-443C-83EE-D12B4AD6BA22}"/>
              </a:ext>
            </a:extLst>
          </p:cNvPr>
          <p:cNvGrpSpPr/>
          <p:nvPr/>
        </p:nvGrpSpPr>
        <p:grpSpPr>
          <a:xfrm>
            <a:off x="4878529" y="2960578"/>
            <a:ext cx="3681423" cy="954107"/>
            <a:chOff x="4299733" y="2787650"/>
            <a:chExt cx="3681423" cy="954107"/>
          </a:xfrm>
        </p:grpSpPr>
        <p:grpSp>
          <p:nvGrpSpPr>
            <p:cNvPr id="10" name="Group 9">
              <a:extLst>
                <a:ext uri="{FF2B5EF4-FFF2-40B4-BE49-F238E27FC236}">
                  <a16:creationId xmlns:a16="http://schemas.microsoft.com/office/drawing/2014/main" id="{3D6CE54C-6A67-456C-85F6-B52575E9D2B8}"/>
                </a:ext>
              </a:extLst>
            </p:cNvPr>
            <p:cNvGrpSpPr/>
            <p:nvPr/>
          </p:nvGrpSpPr>
          <p:grpSpPr>
            <a:xfrm>
              <a:off x="4299733" y="3029518"/>
              <a:ext cx="479289" cy="470370"/>
              <a:chOff x="2770188" y="3133725"/>
              <a:chExt cx="1279525" cy="1255713"/>
            </a:xfrm>
            <a:solidFill>
              <a:srgbClr val="E31835"/>
            </a:solidFill>
          </p:grpSpPr>
          <p:sp>
            <p:nvSpPr>
              <p:cNvPr id="12" name="Freeform 15">
                <a:extLst>
                  <a:ext uri="{FF2B5EF4-FFF2-40B4-BE49-F238E27FC236}">
                    <a16:creationId xmlns:a16="http://schemas.microsoft.com/office/drawing/2014/main" id="{40843092-2E05-4989-A3D0-457635483DA8}"/>
                  </a:ext>
                </a:extLst>
              </p:cNvPr>
              <p:cNvSpPr>
                <a:spLocks/>
              </p:cNvSpPr>
              <p:nvPr/>
            </p:nvSpPr>
            <p:spPr bwMode="auto">
              <a:xfrm>
                <a:off x="3370263" y="3387725"/>
                <a:ext cx="679450" cy="1001713"/>
              </a:xfrm>
              <a:custGeom>
                <a:avLst/>
                <a:gdLst>
                  <a:gd name="T0" fmla="*/ 103 w 259"/>
                  <a:gd name="T1" fmla="*/ 79 h 382"/>
                  <a:gd name="T2" fmla="*/ 28 w 259"/>
                  <a:gd name="T3" fmla="*/ 111 h 382"/>
                  <a:gd name="T4" fmla="*/ 4 w 259"/>
                  <a:gd name="T5" fmla="*/ 88 h 382"/>
                  <a:gd name="T6" fmla="*/ 21 w 259"/>
                  <a:gd name="T7" fmla="*/ 74 h 382"/>
                  <a:gd name="T8" fmla="*/ 99 w 259"/>
                  <a:gd name="T9" fmla="*/ 28 h 382"/>
                  <a:gd name="T10" fmla="*/ 109 w 259"/>
                  <a:gd name="T11" fmla="*/ 16 h 382"/>
                  <a:gd name="T12" fmla="*/ 154 w 259"/>
                  <a:gd name="T13" fmla="*/ 1 h 382"/>
                  <a:gd name="T14" fmla="*/ 249 w 259"/>
                  <a:gd name="T15" fmla="*/ 76 h 382"/>
                  <a:gd name="T16" fmla="*/ 223 w 259"/>
                  <a:gd name="T17" fmla="*/ 176 h 382"/>
                  <a:gd name="T18" fmla="*/ 198 w 259"/>
                  <a:gd name="T19" fmla="*/ 178 h 382"/>
                  <a:gd name="T20" fmla="*/ 195 w 259"/>
                  <a:gd name="T21" fmla="*/ 152 h 382"/>
                  <a:gd name="T22" fmla="*/ 215 w 259"/>
                  <a:gd name="T23" fmla="*/ 103 h 382"/>
                  <a:gd name="T24" fmla="*/ 205 w 259"/>
                  <a:gd name="T25" fmla="*/ 66 h 382"/>
                  <a:gd name="T26" fmla="*/ 205 w 259"/>
                  <a:gd name="T27" fmla="*/ 75 h 382"/>
                  <a:gd name="T28" fmla="*/ 205 w 259"/>
                  <a:gd name="T29" fmla="*/ 117 h 382"/>
                  <a:gd name="T30" fmla="*/ 194 w 259"/>
                  <a:gd name="T31" fmla="*/ 147 h 382"/>
                  <a:gd name="T32" fmla="*/ 201 w 259"/>
                  <a:gd name="T33" fmla="*/ 186 h 382"/>
                  <a:gd name="T34" fmla="*/ 205 w 259"/>
                  <a:gd name="T35" fmla="*/ 191 h 382"/>
                  <a:gd name="T36" fmla="*/ 204 w 259"/>
                  <a:gd name="T37" fmla="*/ 355 h 382"/>
                  <a:gd name="T38" fmla="*/ 188 w 259"/>
                  <a:gd name="T39" fmla="*/ 379 h 382"/>
                  <a:gd name="T40" fmla="*/ 163 w 259"/>
                  <a:gd name="T41" fmla="*/ 363 h 382"/>
                  <a:gd name="T42" fmla="*/ 162 w 259"/>
                  <a:gd name="T43" fmla="*/ 349 h 382"/>
                  <a:gd name="T44" fmla="*/ 162 w 259"/>
                  <a:gd name="T45" fmla="*/ 205 h 382"/>
                  <a:gd name="T46" fmla="*/ 162 w 259"/>
                  <a:gd name="T47" fmla="*/ 194 h 382"/>
                  <a:gd name="T48" fmla="*/ 146 w 259"/>
                  <a:gd name="T49" fmla="*/ 194 h 382"/>
                  <a:gd name="T50" fmla="*/ 146 w 259"/>
                  <a:gd name="T51" fmla="*/ 203 h 382"/>
                  <a:gd name="T52" fmla="*/ 146 w 259"/>
                  <a:gd name="T53" fmla="*/ 352 h 382"/>
                  <a:gd name="T54" fmla="*/ 144 w 259"/>
                  <a:gd name="T55" fmla="*/ 365 h 382"/>
                  <a:gd name="T56" fmla="*/ 123 w 259"/>
                  <a:gd name="T57" fmla="*/ 380 h 382"/>
                  <a:gd name="T58" fmla="*/ 104 w 259"/>
                  <a:gd name="T59" fmla="*/ 362 h 382"/>
                  <a:gd name="T60" fmla="*/ 103 w 259"/>
                  <a:gd name="T61" fmla="*/ 311 h 382"/>
                  <a:gd name="T62" fmla="*/ 103 w 259"/>
                  <a:gd name="T63" fmla="*/ 91 h 382"/>
                  <a:gd name="T64" fmla="*/ 103 w 259"/>
                  <a:gd name="T65" fmla="*/ 79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9" h="382">
                    <a:moveTo>
                      <a:pt x="103" y="79"/>
                    </a:moveTo>
                    <a:cubicBezTo>
                      <a:pt x="80" y="98"/>
                      <a:pt x="55" y="107"/>
                      <a:pt x="28" y="111"/>
                    </a:cubicBezTo>
                    <a:cubicBezTo>
                      <a:pt x="12" y="113"/>
                      <a:pt x="0" y="103"/>
                      <a:pt x="4" y="88"/>
                    </a:cubicBezTo>
                    <a:cubicBezTo>
                      <a:pt x="6" y="80"/>
                      <a:pt x="12" y="75"/>
                      <a:pt x="21" y="74"/>
                    </a:cubicBezTo>
                    <a:cubicBezTo>
                      <a:pt x="54" y="71"/>
                      <a:pt x="79" y="55"/>
                      <a:pt x="99" y="28"/>
                    </a:cubicBezTo>
                    <a:cubicBezTo>
                      <a:pt x="102" y="24"/>
                      <a:pt x="105" y="20"/>
                      <a:pt x="109" y="16"/>
                    </a:cubicBezTo>
                    <a:cubicBezTo>
                      <a:pt x="121" y="4"/>
                      <a:pt x="136" y="0"/>
                      <a:pt x="154" y="1"/>
                    </a:cubicBezTo>
                    <a:cubicBezTo>
                      <a:pt x="200" y="1"/>
                      <a:pt x="238" y="30"/>
                      <a:pt x="249" y="76"/>
                    </a:cubicBezTo>
                    <a:cubicBezTo>
                      <a:pt x="259" y="114"/>
                      <a:pt x="248" y="147"/>
                      <a:pt x="223" y="176"/>
                    </a:cubicBezTo>
                    <a:cubicBezTo>
                      <a:pt x="217" y="184"/>
                      <a:pt x="205" y="185"/>
                      <a:pt x="198" y="178"/>
                    </a:cubicBezTo>
                    <a:cubicBezTo>
                      <a:pt x="190" y="172"/>
                      <a:pt x="188" y="161"/>
                      <a:pt x="195" y="152"/>
                    </a:cubicBezTo>
                    <a:cubicBezTo>
                      <a:pt x="206" y="138"/>
                      <a:pt x="214" y="122"/>
                      <a:pt x="215" y="103"/>
                    </a:cubicBezTo>
                    <a:cubicBezTo>
                      <a:pt x="216" y="91"/>
                      <a:pt x="213" y="79"/>
                      <a:pt x="205" y="66"/>
                    </a:cubicBezTo>
                    <a:cubicBezTo>
                      <a:pt x="205" y="70"/>
                      <a:pt x="205" y="72"/>
                      <a:pt x="205" y="75"/>
                    </a:cubicBezTo>
                    <a:cubicBezTo>
                      <a:pt x="205" y="89"/>
                      <a:pt x="204" y="103"/>
                      <a:pt x="205" y="117"/>
                    </a:cubicBezTo>
                    <a:cubicBezTo>
                      <a:pt x="206" y="129"/>
                      <a:pt x="201" y="138"/>
                      <a:pt x="194" y="147"/>
                    </a:cubicBezTo>
                    <a:cubicBezTo>
                      <a:pt x="182" y="162"/>
                      <a:pt x="185" y="176"/>
                      <a:pt x="201" y="186"/>
                    </a:cubicBezTo>
                    <a:cubicBezTo>
                      <a:pt x="203" y="187"/>
                      <a:pt x="205" y="189"/>
                      <a:pt x="205" y="191"/>
                    </a:cubicBezTo>
                    <a:cubicBezTo>
                      <a:pt x="205" y="246"/>
                      <a:pt x="205" y="300"/>
                      <a:pt x="204" y="355"/>
                    </a:cubicBezTo>
                    <a:cubicBezTo>
                      <a:pt x="204" y="368"/>
                      <a:pt x="198" y="377"/>
                      <a:pt x="188" y="379"/>
                    </a:cubicBezTo>
                    <a:cubicBezTo>
                      <a:pt x="176" y="382"/>
                      <a:pt x="165" y="375"/>
                      <a:pt x="163" y="363"/>
                    </a:cubicBezTo>
                    <a:cubicBezTo>
                      <a:pt x="162" y="358"/>
                      <a:pt x="162" y="354"/>
                      <a:pt x="162" y="349"/>
                    </a:cubicBezTo>
                    <a:cubicBezTo>
                      <a:pt x="162" y="301"/>
                      <a:pt x="162" y="253"/>
                      <a:pt x="162" y="205"/>
                    </a:cubicBezTo>
                    <a:cubicBezTo>
                      <a:pt x="162" y="202"/>
                      <a:pt x="162" y="198"/>
                      <a:pt x="162" y="194"/>
                    </a:cubicBezTo>
                    <a:cubicBezTo>
                      <a:pt x="156" y="194"/>
                      <a:pt x="152" y="194"/>
                      <a:pt x="146" y="194"/>
                    </a:cubicBezTo>
                    <a:cubicBezTo>
                      <a:pt x="146" y="197"/>
                      <a:pt x="146" y="200"/>
                      <a:pt x="146" y="203"/>
                    </a:cubicBezTo>
                    <a:cubicBezTo>
                      <a:pt x="146" y="253"/>
                      <a:pt x="146" y="303"/>
                      <a:pt x="146" y="352"/>
                    </a:cubicBezTo>
                    <a:cubicBezTo>
                      <a:pt x="146" y="356"/>
                      <a:pt x="145" y="361"/>
                      <a:pt x="144" y="365"/>
                    </a:cubicBezTo>
                    <a:cubicBezTo>
                      <a:pt x="141" y="375"/>
                      <a:pt x="133" y="380"/>
                      <a:pt x="123" y="380"/>
                    </a:cubicBezTo>
                    <a:cubicBezTo>
                      <a:pt x="113" y="379"/>
                      <a:pt x="105" y="372"/>
                      <a:pt x="104" y="362"/>
                    </a:cubicBezTo>
                    <a:cubicBezTo>
                      <a:pt x="103" y="345"/>
                      <a:pt x="103" y="328"/>
                      <a:pt x="103" y="311"/>
                    </a:cubicBezTo>
                    <a:cubicBezTo>
                      <a:pt x="103" y="238"/>
                      <a:pt x="103" y="164"/>
                      <a:pt x="103" y="91"/>
                    </a:cubicBezTo>
                    <a:cubicBezTo>
                      <a:pt x="103" y="88"/>
                      <a:pt x="103" y="85"/>
                      <a:pt x="103" y="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6">
                <a:extLst>
                  <a:ext uri="{FF2B5EF4-FFF2-40B4-BE49-F238E27FC236}">
                    <a16:creationId xmlns:a16="http://schemas.microsoft.com/office/drawing/2014/main" id="{DD0878C5-D65C-4041-AA13-7681870DE5FE}"/>
                  </a:ext>
                </a:extLst>
              </p:cNvPr>
              <p:cNvSpPr>
                <a:spLocks/>
              </p:cNvSpPr>
              <p:nvPr/>
            </p:nvSpPr>
            <p:spPr bwMode="auto">
              <a:xfrm>
                <a:off x="2938463" y="3133725"/>
                <a:ext cx="227013" cy="230188"/>
              </a:xfrm>
              <a:custGeom>
                <a:avLst/>
                <a:gdLst>
                  <a:gd name="T0" fmla="*/ 0 w 87"/>
                  <a:gd name="T1" fmla="*/ 44 h 88"/>
                  <a:gd name="T2" fmla="*/ 43 w 87"/>
                  <a:gd name="T3" fmla="*/ 1 h 88"/>
                  <a:gd name="T4" fmla="*/ 87 w 87"/>
                  <a:gd name="T5" fmla="*/ 44 h 88"/>
                  <a:gd name="T6" fmla="*/ 43 w 87"/>
                  <a:gd name="T7" fmla="*/ 88 h 88"/>
                  <a:gd name="T8" fmla="*/ 0 w 87"/>
                  <a:gd name="T9" fmla="*/ 44 h 88"/>
                </a:gdLst>
                <a:ahLst/>
                <a:cxnLst>
                  <a:cxn ang="0">
                    <a:pos x="T0" y="T1"/>
                  </a:cxn>
                  <a:cxn ang="0">
                    <a:pos x="T2" y="T3"/>
                  </a:cxn>
                  <a:cxn ang="0">
                    <a:pos x="T4" y="T5"/>
                  </a:cxn>
                  <a:cxn ang="0">
                    <a:pos x="T6" y="T7"/>
                  </a:cxn>
                  <a:cxn ang="0">
                    <a:pos x="T8" y="T9"/>
                  </a:cxn>
                </a:cxnLst>
                <a:rect l="0" t="0" r="r" b="b"/>
                <a:pathLst>
                  <a:path w="87" h="88">
                    <a:moveTo>
                      <a:pt x="0" y="44"/>
                    </a:moveTo>
                    <a:cubicBezTo>
                      <a:pt x="0" y="20"/>
                      <a:pt x="19" y="1"/>
                      <a:pt x="43" y="1"/>
                    </a:cubicBezTo>
                    <a:cubicBezTo>
                      <a:pt x="67" y="0"/>
                      <a:pt x="86" y="20"/>
                      <a:pt x="87" y="44"/>
                    </a:cubicBezTo>
                    <a:cubicBezTo>
                      <a:pt x="87" y="68"/>
                      <a:pt x="67" y="88"/>
                      <a:pt x="43" y="88"/>
                    </a:cubicBezTo>
                    <a:cubicBezTo>
                      <a:pt x="19" y="87"/>
                      <a:pt x="0" y="68"/>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7">
                <a:extLst>
                  <a:ext uri="{FF2B5EF4-FFF2-40B4-BE49-F238E27FC236}">
                    <a16:creationId xmlns:a16="http://schemas.microsoft.com/office/drawing/2014/main" id="{53FFA4BB-D34F-4076-B080-B224260CCEB9}"/>
                  </a:ext>
                </a:extLst>
              </p:cNvPr>
              <p:cNvSpPr>
                <a:spLocks/>
              </p:cNvSpPr>
              <p:nvPr/>
            </p:nvSpPr>
            <p:spPr bwMode="auto">
              <a:xfrm>
                <a:off x="3660775" y="3133725"/>
                <a:ext cx="225425" cy="230188"/>
              </a:xfrm>
              <a:custGeom>
                <a:avLst/>
                <a:gdLst>
                  <a:gd name="T0" fmla="*/ 0 w 86"/>
                  <a:gd name="T1" fmla="*/ 44 h 88"/>
                  <a:gd name="T2" fmla="*/ 42 w 86"/>
                  <a:gd name="T3" fmla="*/ 1 h 88"/>
                  <a:gd name="T4" fmla="*/ 86 w 86"/>
                  <a:gd name="T5" fmla="*/ 44 h 88"/>
                  <a:gd name="T6" fmla="*/ 43 w 86"/>
                  <a:gd name="T7" fmla="*/ 88 h 88"/>
                  <a:gd name="T8" fmla="*/ 0 w 86"/>
                  <a:gd name="T9" fmla="*/ 44 h 88"/>
                </a:gdLst>
                <a:ahLst/>
                <a:cxnLst>
                  <a:cxn ang="0">
                    <a:pos x="T0" y="T1"/>
                  </a:cxn>
                  <a:cxn ang="0">
                    <a:pos x="T2" y="T3"/>
                  </a:cxn>
                  <a:cxn ang="0">
                    <a:pos x="T4" y="T5"/>
                  </a:cxn>
                  <a:cxn ang="0">
                    <a:pos x="T6" y="T7"/>
                  </a:cxn>
                  <a:cxn ang="0">
                    <a:pos x="T8" y="T9"/>
                  </a:cxn>
                </a:cxnLst>
                <a:rect l="0" t="0" r="r" b="b"/>
                <a:pathLst>
                  <a:path w="86" h="88">
                    <a:moveTo>
                      <a:pt x="0" y="44"/>
                    </a:moveTo>
                    <a:cubicBezTo>
                      <a:pt x="0" y="20"/>
                      <a:pt x="18" y="1"/>
                      <a:pt x="42" y="1"/>
                    </a:cubicBezTo>
                    <a:cubicBezTo>
                      <a:pt x="66" y="0"/>
                      <a:pt x="86" y="20"/>
                      <a:pt x="86" y="44"/>
                    </a:cubicBezTo>
                    <a:cubicBezTo>
                      <a:pt x="86" y="68"/>
                      <a:pt x="66" y="87"/>
                      <a:pt x="43" y="88"/>
                    </a:cubicBezTo>
                    <a:cubicBezTo>
                      <a:pt x="19" y="88"/>
                      <a:pt x="0" y="68"/>
                      <a:pt x="0"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8">
                <a:extLst>
                  <a:ext uri="{FF2B5EF4-FFF2-40B4-BE49-F238E27FC236}">
                    <a16:creationId xmlns:a16="http://schemas.microsoft.com/office/drawing/2014/main" id="{5AF239AE-1B1D-474D-9659-9FA9D7C5EDED}"/>
                  </a:ext>
                </a:extLst>
              </p:cNvPr>
              <p:cNvSpPr>
                <a:spLocks/>
              </p:cNvSpPr>
              <p:nvPr/>
            </p:nvSpPr>
            <p:spPr bwMode="auto">
              <a:xfrm>
                <a:off x="3008313" y="3384550"/>
                <a:ext cx="87313" cy="100013"/>
              </a:xfrm>
              <a:custGeom>
                <a:avLst/>
                <a:gdLst>
                  <a:gd name="T0" fmla="*/ 0 w 33"/>
                  <a:gd name="T1" fmla="*/ 22 h 38"/>
                  <a:gd name="T2" fmla="*/ 16 w 33"/>
                  <a:gd name="T3" fmla="*/ 38 h 38"/>
                  <a:gd name="T4" fmla="*/ 33 w 33"/>
                  <a:gd name="T5" fmla="*/ 22 h 38"/>
                  <a:gd name="T6" fmla="*/ 33 w 33"/>
                  <a:gd name="T7" fmla="*/ 2 h 38"/>
                  <a:gd name="T8" fmla="*/ 8 w 33"/>
                  <a:gd name="T9" fmla="*/ 2 h 38"/>
                  <a:gd name="T10" fmla="*/ 0 w 33"/>
                  <a:gd name="T11" fmla="*/ 3 h 38"/>
                  <a:gd name="T12" fmla="*/ 0 w 33"/>
                  <a:gd name="T13" fmla="*/ 22 h 38"/>
                </a:gdLst>
                <a:ahLst/>
                <a:cxnLst>
                  <a:cxn ang="0">
                    <a:pos x="T0" y="T1"/>
                  </a:cxn>
                  <a:cxn ang="0">
                    <a:pos x="T2" y="T3"/>
                  </a:cxn>
                  <a:cxn ang="0">
                    <a:pos x="T4" y="T5"/>
                  </a:cxn>
                  <a:cxn ang="0">
                    <a:pos x="T6" y="T7"/>
                  </a:cxn>
                  <a:cxn ang="0">
                    <a:pos x="T8" y="T9"/>
                  </a:cxn>
                  <a:cxn ang="0">
                    <a:pos x="T10" y="T11"/>
                  </a:cxn>
                  <a:cxn ang="0">
                    <a:pos x="T12" y="T13"/>
                  </a:cxn>
                </a:cxnLst>
                <a:rect l="0" t="0" r="r" b="b"/>
                <a:pathLst>
                  <a:path w="33" h="38">
                    <a:moveTo>
                      <a:pt x="0" y="22"/>
                    </a:moveTo>
                    <a:cubicBezTo>
                      <a:pt x="0" y="23"/>
                      <a:pt x="0" y="38"/>
                      <a:pt x="16" y="38"/>
                    </a:cubicBezTo>
                    <a:cubicBezTo>
                      <a:pt x="33" y="38"/>
                      <a:pt x="33" y="22"/>
                      <a:pt x="33" y="22"/>
                    </a:cubicBezTo>
                    <a:cubicBezTo>
                      <a:pt x="33" y="2"/>
                      <a:pt x="33" y="2"/>
                      <a:pt x="33" y="2"/>
                    </a:cubicBezTo>
                    <a:cubicBezTo>
                      <a:pt x="25" y="1"/>
                      <a:pt x="17" y="0"/>
                      <a:pt x="8" y="2"/>
                    </a:cubicBezTo>
                    <a:cubicBezTo>
                      <a:pt x="6" y="2"/>
                      <a:pt x="3" y="3"/>
                      <a:pt x="0" y="3"/>
                    </a:cubicBezTo>
                    <a:lnTo>
                      <a:pt x="0"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Oval 15">
                <a:extLst>
                  <a:ext uri="{FF2B5EF4-FFF2-40B4-BE49-F238E27FC236}">
                    <a16:creationId xmlns:a16="http://schemas.microsoft.com/office/drawing/2014/main" id="{12ADD45D-EA89-43C2-A01A-F87EF33954A9}"/>
                  </a:ext>
                </a:extLst>
              </p:cNvPr>
              <p:cNvSpPr>
                <a:spLocks noChangeArrowheads="1"/>
              </p:cNvSpPr>
              <p:nvPr/>
            </p:nvSpPr>
            <p:spPr bwMode="auto">
              <a:xfrm>
                <a:off x="3035300" y="3616325"/>
                <a:ext cx="33338" cy="333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20">
                <a:extLst>
                  <a:ext uri="{FF2B5EF4-FFF2-40B4-BE49-F238E27FC236}">
                    <a16:creationId xmlns:a16="http://schemas.microsoft.com/office/drawing/2014/main" id="{1A4AE49E-18AF-4871-9675-521DE4F62F3B}"/>
                  </a:ext>
                </a:extLst>
              </p:cNvPr>
              <p:cNvSpPr>
                <a:spLocks/>
              </p:cNvSpPr>
              <p:nvPr/>
            </p:nvSpPr>
            <p:spPr bwMode="auto">
              <a:xfrm>
                <a:off x="2770188" y="3395663"/>
                <a:ext cx="600075" cy="989013"/>
              </a:xfrm>
              <a:custGeom>
                <a:avLst/>
                <a:gdLst>
                  <a:gd name="T0" fmla="*/ 229 w 229"/>
                  <a:gd name="T1" fmla="*/ 69 h 377"/>
                  <a:gd name="T2" fmla="*/ 167 w 229"/>
                  <a:gd name="T3" fmla="*/ 30 h 377"/>
                  <a:gd name="T4" fmla="*/ 132 w 229"/>
                  <a:gd name="T5" fmla="*/ 1 h 377"/>
                  <a:gd name="T6" fmla="*/ 132 w 229"/>
                  <a:gd name="T7" fmla="*/ 18 h 377"/>
                  <a:gd name="T8" fmla="*/ 111 w 229"/>
                  <a:gd name="T9" fmla="*/ 42 h 377"/>
                  <a:gd name="T10" fmla="*/ 111 w 229"/>
                  <a:gd name="T11" fmla="*/ 76 h 377"/>
                  <a:gd name="T12" fmla="*/ 122 w 229"/>
                  <a:gd name="T13" fmla="*/ 90 h 377"/>
                  <a:gd name="T14" fmla="*/ 107 w 229"/>
                  <a:gd name="T15" fmla="*/ 105 h 377"/>
                  <a:gd name="T16" fmla="*/ 92 w 229"/>
                  <a:gd name="T17" fmla="*/ 90 h 377"/>
                  <a:gd name="T18" fmla="*/ 103 w 229"/>
                  <a:gd name="T19" fmla="*/ 76 h 377"/>
                  <a:gd name="T20" fmla="*/ 103 w 229"/>
                  <a:gd name="T21" fmla="*/ 42 h 377"/>
                  <a:gd name="T22" fmla="*/ 83 w 229"/>
                  <a:gd name="T23" fmla="*/ 18 h 377"/>
                  <a:gd name="T24" fmla="*/ 83 w 229"/>
                  <a:gd name="T25" fmla="*/ 0 h 377"/>
                  <a:gd name="T26" fmla="*/ 68 w 229"/>
                  <a:gd name="T27" fmla="*/ 4 h 377"/>
                  <a:gd name="T28" fmla="*/ 6 w 229"/>
                  <a:gd name="T29" fmla="*/ 87 h 377"/>
                  <a:gd name="T30" fmla="*/ 13 w 229"/>
                  <a:gd name="T31" fmla="*/ 167 h 377"/>
                  <a:gd name="T32" fmla="*/ 37 w 229"/>
                  <a:gd name="T33" fmla="*/ 177 h 377"/>
                  <a:gd name="T34" fmla="*/ 46 w 229"/>
                  <a:gd name="T35" fmla="*/ 152 h 377"/>
                  <a:gd name="T36" fmla="*/ 40 w 229"/>
                  <a:gd name="T37" fmla="*/ 124 h 377"/>
                  <a:gd name="T38" fmla="*/ 56 w 229"/>
                  <a:gd name="T39" fmla="*/ 65 h 377"/>
                  <a:gd name="T40" fmla="*/ 56 w 229"/>
                  <a:gd name="T41" fmla="*/ 74 h 377"/>
                  <a:gd name="T42" fmla="*/ 56 w 229"/>
                  <a:gd name="T43" fmla="*/ 347 h 377"/>
                  <a:gd name="T44" fmla="*/ 58 w 229"/>
                  <a:gd name="T45" fmla="*/ 362 h 377"/>
                  <a:gd name="T46" fmla="*/ 77 w 229"/>
                  <a:gd name="T47" fmla="*/ 377 h 377"/>
                  <a:gd name="T48" fmla="*/ 97 w 229"/>
                  <a:gd name="T49" fmla="*/ 362 h 377"/>
                  <a:gd name="T50" fmla="*/ 99 w 229"/>
                  <a:gd name="T51" fmla="*/ 349 h 377"/>
                  <a:gd name="T52" fmla="*/ 99 w 229"/>
                  <a:gd name="T53" fmla="*/ 202 h 377"/>
                  <a:gd name="T54" fmla="*/ 99 w 229"/>
                  <a:gd name="T55" fmla="*/ 191 h 377"/>
                  <a:gd name="T56" fmla="*/ 116 w 229"/>
                  <a:gd name="T57" fmla="*/ 191 h 377"/>
                  <a:gd name="T58" fmla="*/ 116 w 229"/>
                  <a:gd name="T59" fmla="*/ 201 h 377"/>
                  <a:gd name="T60" fmla="*/ 116 w 229"/>
                  <a:gd name="T61" fmla="*/ 348 h 377"/>
                  <a:gd name="T62" fmla="*/ 116 w 229"/>
                  <a:gd name="T63" fmla="*/ 354 h 377"/>
                  <a:gd name="T64" fmla="*/ 136 w 229"/>
                  <a:gd name="T65" fmla="*/ 377 h 377"/>
                  <a:gd name="T66" fmla="*/ 158 w 229"/>
                  <a:gd name="T67" fmla="*/ 357 h 377"/>
                  <a:gd name="T68" fmla="*/ 159 w 229"/>
                  <a:gd name="T69" fmla="*/ 345 h 377"/>
                  <a:gd name="T70" fmla="*/ 159 w 229"/>
                  <a:gd name="T71" fmla="*/ 225 h 377"/>
                  <a:gd name="T72" fmla="*/ 159 w 229"/>
                  <a:gd name="T73" fmla="*/ 121 h 377"/>
                  <a:gd name="T74" fmla="*/ 159 w 229"/>
                  <a:gd name="T75" fmla="*/ 78 h 377"/>
                  <a:gd name="T76" fmla="*/ 190 w 229"/>
                  <a:gd name="T77" fmla="*/ 96 h 377"/>
                  <a:gd name="T78" fmla="*/ 225 w 229"/>
                  <a:gd name="T79" fmla="*/ 107 h 377"/>
                  <a:gd name="T80" fmla="*/ 229 w 229"/>
                  <a:gd name="T81" fmla="*/ 6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9" h="377">
                    <a:moveTo>
                      <a:pt x="229" y="69"/>
                    </a:moveTo>
                    <a:cubicBezTo>
                      <a:pt x="203" y="64"/>
                      <a:pt x="182" y="51"/>
                      <a:pt x="167" y="30"/>
                    </a:cubicBezTo>
                    <a:cubicBezTo>
                      <a:pt x="157" y="17"/>
                      <a:pt x="146" y="6"/>
                      <a:pt x="132" y="1"/>
                    </a:cubicBezTo>
                    <a:cubicBezTo>
                      <a:pt x="132" y="18"/>
                      <a:pt x="132" y="18"/>
                      <a:pt x="132" y="18"/>
                    </a:cubicBezTo>
                    <a:cubicBezTo>
                      <a:pt x="132" y="26"/>
                      <a:pt x="128" y="40"/>
                      <a:pt x="111" y="42"/>
                    </a:cubicBezTo>
                    <a:cubicBezTo>
                      <a:pt x="111" y="76"/>
                      <a:pt x="111" y="76"/>
                      <a:pt x="111" y="76"/>
                    </a:cubicBezTo>
                    <a:cubicBezTo>
                      <a:pt x="118" y="78"/>
                      <a:pt x="122" y="84"/>
                      <a:pt x="122" y="90"/>
                    </a:cubicBezTo>
                    <a:cubicBezTo>
                      <a:pt x="122" y="99"/>
                      <a:pt x="116" y="105"/>
                      <a:pt x="107" y="105"/>
                    </a:cubicBezTo>
                    <a:cubicBezTo>
                      <a:pt x="99" y="105"/>
                      <a:pt x="92" y="99"/>
                      <a:pt x="92" y="90"/>
                    </a:cubicBezTo>
                    <a:cubicBezTo>
                      <a:pt x="92" y="84"/>
                      <a:pt x="97" y="78"/>
                      <a:pt x="103" y="76"/>
                    </a:cubicBezTo>
                    <a:cubicBezTo>
                      <a:pt x="103" y="42"/>
                      <a:pt x="103" y="42"/>
                      <a:pt x="103" y="42"/>
                    </a:cubicBezTo>
                    <a:cubicBezTo>
                      <a:pt x="87" y="40"/>
                      <a:pt x="83" y="26"/>
                      <a:pt x="83" y="18"/>
                    </a:cubicBezTo>
                    <a:cubicBezTo>
                      <a:pt x="83" y="0"/>
                      <a:pt x="83" y="0"/>
                      <a:pt x="83" y="0"/>
                    </a:cubicBezTo>
                    <a:cubicBezTo>
                      <a:pt x="77" y="1"/>
                      <a:pt x="72" y="2"/>
                      <a:pt x="68" y="4"/>
                    </a:cubicBezTo>
                    <a:cubicBezTo>
                      <a:pt x="34" y="21"/>
                      <a:pt x="14" y="50"/>
                      <a:pt x="6" y="87"/>
                    </a:cubicBezTo>
                    <a:cubicBezTo>
                      <a:pt x="0" y="114"/>
                      <a:pt x="0" y="141"/>
                      <a:pt x="13" y="167"/>
                    </a:cubicBezTo>
                    <a:cubicBezTo>
                      <a:pt x="18" y="178"/>
                      <a:pt x="28" y="181"/>
                      <a:pt x="37" y="177"/>
                    </a:cubicBezTo>
                    <a:cubicBezTo>
                      <a:pt x="47" y="173"/>
                      <a:pt x="50" y="163"/>
                      <a:pt x="46" y="152"/>
                    </a:cubicBezTo>
                    <a:cubicBezTo>
                      <a:pt x="43" y="143"/>
                      <a:pt x="41" y="134"/>
                      <a:pt x="40" y="124"/>
                    </a:cubicBezTo>
                    <a:cubicBezTo>
                      <a:pt x="38" y="103"/>
                      <a:pt x="42" y="83"/>
                      <a:pt x="56" y="65"/>
                    </a:cubicBezTo>
                    <a:cubicBezTo>
                      <a:pt x="56" y="68"/>
                      <a:pt x="56" y="71"/>
                      <a:pt x="56" y="74"/>
                    </a:cubicBezTo>
                    <a:cubicBezTo>
                      <a:pt x="56" y="165"/>
                      <a:pt x="56" y="256"/>
                      <a:pt x="56" y="347"/>
                    </a:cubicBezTo>
                    <a:cubicBezTo>
                      <a:pt x="56" y="352"/>
                      <a:pt x="56" y="357"/>
                      <a:pt x="58" y="362"/>
                    </a:cubicBezTo>
                    <a:cubicBezTo>
                      <a:pt x="60" y="371"/>
                      <a:pt x="68" y="377"/>
                      <a:pt x="77" y="377"/>
                    </a:cubicBezTo>
                    <a:cubicBezTo>
                      <a:pt x="87" y="377"/>
                      <a:pt x="94" y="371"/>
                      <a:pt x="97" y="362"/>
                    </a:cubicBezTo>
                    <a:cubicBezTo>
                      <a:pt x="98" y="358"/>
                      <a:pt x="99" y="353"/>
                      <a:pt x="99" y="349"/>
                    </a:cubicBezTo>
                    <a:cubicBezTo>
                      <a:pt x="99" y="300"/>
                      <a:pt x="99" y="251"/>
                      <a:pt x="99" y="202"/>
                    </a:cubicBezTo>
                    <a:cubicBezTo>
                      <a:pt x="99" y="198"/>
                      <a:pt x="99" y="195"/>
                      <a:pt x="99" y="191"/>
                    </a:cubicBezTo>
                    <a:cubicBezTo>
                      <a:pt x="105" y="191"/>
                      <a:pt x="110" y="191"/>
                      <a:pt x="116" y="191"/>
                    </a:cubicBezTo>
                    <a:cubicBezTo>
                      <a:pt x="116" y="195"/>
                      <a:pt x="116" y="198"/>
                      <a:pt x="116" y="201"/>
                    </a:cubicBezTo>
                    <a:cubicBezTo>
                      <a:pt x="116" y="250"/>
                      <a:pt x="116" y="299"/>
                      <a:pt x="116" y="348"/>
                    </a:cubicBezTo>
                    <a:cubicBezTo>
                      <a:pt x="116" y="350"/>
                      <a:pt x="116" y="352"/>
                      <a:pt x="116" y="354"/>
                    </a:cubicBezTo>
                    <a:cubicBezTo>
                      <a:pt x="117" y="367"/>
                      <a:pt x="125" y="376"/>
                      <a:pt x="136" y="377"/>
                    </a:cubicBezTo>
                    <a:cubicBezTo>
                      <a:pt x="147" y="377"/>
                      <a:pt x="156" y="370"/>
                      <a:pt x="158" y="357"/>
                    </a:cubicBezTo>
                    <a:cubicBezTo>
                      <a:pt x="159" y="353"/>
                      <a:pt x="159" y="349"/>
                      <a:pt x="159" y="345"/>
                    </a:cubicBezTo>
                    <a:cubicBezTo>
                      <a:pt x="159" y="305"/>
                      <a:pt x="159" y="265"/>
                      <a:pt x="159" y="225"/>
                    </a:cubicBezTo>
                    <a:cubicBezTo>
                      <a:pt x="159" y="190"/>
                      <a:pt x="159" y="156"/>
                      <a:pt x="159" y="121"/>
                    </a:cubicBezTo>
                    <a:cubicBezTo>
                      <a:pt x="158" y="107"/>
                      <a:pt x="159" y="93"/>
                      <a:pt x="159" y="78"/>
                    </a:cubicBezTo>
                    <a:cubicBezTo>
                      <a:pt x="170" y="84"/>
                      <a:pt x="180" y="91"/>
                      <a:pt x="190" y="96"/>
                    </a:cubicBezTo>
                    <a:cubicBezTo>
                      <a:pt x="201" y="101"/>
                      <a:pt x="213" y="103"/>
                      <a:pt x="225" y="107"/>
                    </a:cubicBezTo>
                    <a:cubicBezTo>
                      <a:pt x="220" y="86"/>
                      <a:pt x="220" y="84"/>
                      <a:pt x="229"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 name="Rectangle 10">
              <a:extLst>
                <a:ext uri="{FF2B5EF4-FFF2-40B4-BE49-F238E27FC236}">
                  <a16:creationId xmlns:a16="http://schemas.microsoft.com/office/drawing/2014/main" id="{11C717E4-D5D1-4284-BBF8-6C22BC37016B}"/>
                </a:ext>
              </a:extLst>
            </p:cNvPr>
            <p:cNvSpPr/>
            <p:nvPr/>
          </p:nvSpPr>
          <p:spPr>
            <a:xfrm>
              <a:off x="5003800" y="2787650"/>
              <a:ext cx="2977356" cy="954107"/>
            </a:xfrm>
            <a:prstGeom prst="rect">
              <a:avLst/>
            </a:prstGeom>
          </p:spPr>
          <p:txBody>
            <a:bodyPr wrap="square">
              <a:spAutoFit/>
            </a:bodyPr>
            <a:lstStyle/>
            <a:p>
              <a:r>
                <a:rPr lang="en-US" sz="1400" dirty="0"/>
                <a:t>Aim to improve community engagement, better trial experience and increase retention. </a:t>
              </a:r>
            </a:p>
          </p:txBody>
        </p:sp>
      </p:grpSp>
      <p:pic>
        <p:nvPicPr>
          <p:cNvPr id="19" name="Picture 18">
            <a:extLst>
              <a:ext uri="{FF2B5EF4-FFF2-40B4-BE49-F238E27FC236}">
                <a16:creationId xmlns:a16="http://schemas.microsoft.com/office/drawing/2014/main" id="{CD834CFA-41A3-4DCF-8E33-93078D50DA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725" y="1134669"/>
            <a:ext cx="3508651" cy="3508651"/>
          </a:xfrm>
          <a:prstGeom prst="ellipse">
            <a:avLst/>
          </a:prstGeom>
        </p:spPr>
      </p:pic>
      <p:sp>
        <p:nvSpPr>
          <p:cNvPr id="20" name="Title 19">
            <a:extLst>
              <a:ext uri="{FF2B5EF4-FFF2-40B4-BE49-F238E27FC236}">
                <a16:creationId xmlns:a16="http://schemas.microsoft.com/office/drawing/2014/main" id="{A768697B-D625-FF44-9997-2DA6E952026E}"/>
              </a:ext>
            </a:extLst>
          </p:cNvPr>
          <p:cNvSpPr>
            <a:spLocks noGrp="1"/>
          </p:cNvSpPr>
          <p:nvPr>
            <p:ph type="title"/>
          </p:nvPr>
        </p:nvSpPr>
        <p:spPr>
          <a:xfrm>
            <a:off x="457200" y="205979"/>
            <a:ext cx="8686800" cy="857250"/>
          </a:xfrm>
        </p:spPr>
        <p:txBody>
          <a:bodyPr/>
          <a:lstStyle/>
          <a:p>
            <a:r>
              <a:rPr lang="en-US" sz="2800" dirty="0"/>
              <a:t>GPP putting trial participant at the center</a:t>
            </a:r>
          </a:p>
        </p:txBody>
      </p:sp>
      <p:sp>
        <p:nvSpPr>
          <p:cNvPr id="7" name="TextBox 6">
            <a:extLst>
              <a:ext uri="{FF2B5EF4-FFF2-40B4-BE49-F238E27FC236}">
                <a16:creationId xmlns:a16="http://schemas.microsoft.com/office/drawing/2014/main" id="{F59F677C-3F3E-4C57-B304-80280BD48151}"/>
              </a:ext>
            </a:extLst>
          </p:cNvPr>
          <p:cNvSpPr txBox="1"/>
          <p:nvPr/>
        </p:nvSpPr>
        <p:spPr>
          <a:xfrm>
            <a:off x="606829" y="4522124"/>
            <a:ext cx="1662546" cy="261610"/>
          </a:xfrm>
          <a:prstGeom prst="rect">
            <a:avLst/>
          </a:prstGeom>
          <a:noFill/>
        </p:spPr>
        <p:txBody>
          <a:bodyPr wrap="square" rtlCol="0">
            <a:spAutoFit/>
          </a:bodyPr>
          <a:lstStyle/>
          <a:p>
            <a:r>
              <a:rPr lang="en-US" sz="1050" i="1" dirty="0"/>
              <a:t>Source: AVAC</a:t>
            </a:r>
          </a:p>
        </p:txBody>
      </p:sp>
    </p:spTree>
    <p:extLst>
      <p:ext uri="{BB962C8B-B14F-4D97-AF65-F5344CB8AC3E}">
        <p14:creationId xmlns:p14="http://schemas.microsoft.com/office/powerpoint/2010/main" val="130234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A68ED16-3A44-A24F-86CC-AD65979AC003}"/>
              </a:ext>
            </a:extLst>
          </p:cNvPr>
          <p:cNvSpPr/>
          <p:nvPr/>
        </p:nvSpPr>
        <p:spPr>
          <a:xfrm>
            <a:off x="469674" y="348095"/>
            <a:ext cx="3325090" cy="4447309"/>
          </a:xfrm>
          <a:prstGeom prst="rect">
            <a:avLst/>
          </a:prstGeom>
          <a:solidFill>
            <a:schemeClr val="bg1"/>
          </a:solidFill>
          <a:ln>
            <a:noFill/>
          </a:ln>
          <a:effectLst>
            <a:outerShdw blurRad="1206500" dist="23000" dir="5400000" sx="105000" sy="105000"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Picture 32"/>
          <p:cNvPicPr>
            <a:picLocks noChangeAspect="1"/>
          </p:cNvPicPr>
          <p:nvPr/>
        </p:nvPicPr>
        <p:blipFill>
          <a:blip r:embed="rId3"/>
          <a:stretch>
            <a:fillRect/>
          </a:stretch>
        </p:blipFill>
        <p:spPr>
          <a:xfrm>
            <a:off x="567352" y="527025"/>
            <a:ext cx="3129734" cy="4089448"/>
          </a:xfrm>
          <a:prstGeom prst="rect">
            <a:avLst/>
          </a:prstGeom>
          <a:effectLst/>
        </p:spPr>
      </p:pic>
      <p:grpSp>
        <p:nvGrpSpPr>
          <p:cNvPr id="4" name="Group 3">
            <a:extLst>
              <a:ext uri="{FF2B5EF4-FFF2-40B4-BE49-F238E27FC236}">
                <a16:creationId xmlns:a16="http://schemas.microsoft.com/office/drawing/2014/main" id="{E9D99071-CAA2-DC4B-BB94-F2E00F89835A}"/>
              </a:ext>
            </a:extLst>
          </p:cNvPr>
          <p:cNvGrpSpPr/>
          <p:nvPr/>
        </p:nvGrpSpPr>
        <p:grpSpPr>
          <a:xfrm>
            <a:off x="4669678" y="478721"/>
            <a:ext cx="4004648" cy="4060413"/>
            <a:chOff x="4572000" y="635213"/>
            <a:chExt cx="4004648" cy="4060413"/>
          </a:xfrm>
        </p:grpSpPr>
        <p:sp>
          <p:nvSpPr>
            <p:cNvPr id="2" name="Rectangle 1">
              <a:extLst>
                <a:ext uri="{FF2B5EF4-FFF2-40B4-BE49-F238E27FC236}">
                  <a16:creationId xmlns:a16="http://schemas.microsoft.com/office/drawing/2014/main" id="{8F0344DC-B60A-DC44-B5ED-40D7AA50D7B5}"/>
                </a:ext>
              </a:extLst>
            </p:cNvPr>
            <p:cNvSpPr/>
            <p:nvPr/>
          </p:nvSpPr>
          <p:spPr>
            <a:xfrm>
              <a:off x="4572000" y="940752"/>
              <a:ext cx="4004648" cy="3754874"/>
            </a:xfrm>
            <a:prstGeom prst="rect">
              <a:avLst/>
            </a:prstGeom>
          </p:spPr>
          <p:txBody>
            <a:bodyPr wrap="square">
              <a:spAutoFit/>
            </a:bodyPr>
            <a:lstStyle/>
            <a:p>
              <a:pPr marL="342900" indent="-342900">
                <a:buFont typeface="+mj-lt"/>
                <a:buAutoNum type="arabicPeriod"/>
              </a:pPr>
              <a:r>
                <a:rPr lang="en-US" sz="1400" dirty="0"/>
                <a:t>Formative research activities</a:t>
              </a:r>
            </a:p>
            <a:p>
              <a:pPr marL="342900" indent="-342900">
                <a:buFont typeface="+mj-lt"/>
                <a:buAutoNum type="arabicPeriod"/>
              </a:pPr>
              <a:r>
                <a:rPr lang="en-US" sz="1400" dirty="0"/>
                <a:t>Stakeholder advisory mechanisms</a:t>
              </a:r>
            </a:p>
            <a:p>
              <a:pPr marL="342900" indent="-342900">
                <a:buFont typeface="+mj-lt"/>
                <a:buAutoNum type="arabicPeriod"/>
              </a:pPr>
              <a:r>
                <a:rPr lang="en-US" sz="1400" dirty="0"/>
                <a:t>Stakeholder engagement plan</a:t>
              </a:r>
            </a:p>
            <a:p>
              <a:pPr marL="342900" indent="-342900">
                <a:buFont typeface="+mj-lt"/>
                <a:buAutoNum type="arabicPeriod"/>
              </a:pPr>
              <a:r>
                <a:rPr lang="en-US" sz="1400" dirty="0"/>
                <a:t>Stakeholder education plan</a:t>
              </a:r>
            </a:p>
            <a:p>
              <a:pPr marL="342900" indent="-342900">
                <a:buFont typeface="+mj-lt"/>
                <a:buAutoNum type="arabicPeriod"/>
              </a:pPr>
              <a:r>
                <a:rPr lang="en-US" sz="1400" dirty="0"/>
                <a:t>Communications plan </a:t>
              </a:r>
            </a:p>
            <a:p>
              <a:pPr marL="342900" indent="-342900">
                <a:buFont typeface="+mj-lt"/>
                <a:buAutoNum type="arabicPeriod"/>
              </a:pPr>
              <a:r>
                <a:rPr lang="en-US" sz="1400" dirty="0"/>
                <a:t>Issues management plan</a:t>
              </a:r>
            </a:p>
            <a:p>
              <a:pPr marL="342900" indent="-342900">
                <a:buFont typeface="+mj-lt"/>
                <a:buAutoNum type="arabicPeriod"/>
              </a:pPr>
              <a:r>
                <a:rPr lang="en-US" sz="1400" dirty="0"/>
                <a:t>Site selection</a:t>
              </a:r>
            </a:p>
            <a:p>
              <a:pPr marL="342900" indent="-342900">
                <a:buFont typeface="+mj-lt"/>
                <a:buAutoNum type="arabicPeriod"/>
              </a:pPr>
              <a:r>
                <a:rPr lang="en-US" sz="1400" dirty="0"/>
                <a:t>Protocol development</a:t>
              </a:r>
            </a:p>
            <a:p>
              <a:pPr marL="342900" indent="-342900">
                <a:buFont typeface="+mj-lt"/>
                <a:buAutoNum type="arabicPeriod"/>
              </a:pPr>
              <a:r>
                <a:rPr lang="en-US" sz="1400" dirty="0"/>
                <a:t>Informed consent process</a:t>
              </a:r>
            </a:p>
            <a:p>
              <a:pPr marL="342900" indent="-342900">
                <a:buFont typeface="+mj-lt"/>
                <a:buAutoNum type="arabicPeriod"/>
              </a:pPr>
              <a:r>
                <a:rPr lang="en-US" sz="1400" dirty="0"/>
                <a:t>Standard of HIV prevention</a:t>
              </a:r>
            </a:p>
            <a:p>
              <a:pPr marL="342900" indent="-342900">
                <a:buFont typeface="+mj-lt"/>
                <a:buAutoNum type="arabicPeriod"/>
              </a:pPr>
              <a:r>
                <a:rPr lang="en-US" sz="1400" dirty="0"/>
                <a:t>Access to HIV care and treatment</a:t>
              </a:r>
            </a:p>
            <a:p>
              <a:pPr marL="342900" indent="-342900">
                <a:buFont typeface="+mj-lt"/>
                <a:buAutoNum type="arabicPeriod"/>
              </a:pPr>
              <a:r>
                <a:rPr lang="en-US" sz="1400" dirty="0"/>
                <a:t>Non HIV-related care</a:t>
              </a:r>
            </a:p>
            <a:p>
              <a:pPr marL="342900" indent="-342900">
                <a:buFont typeface="+mj-lt"/>
                <a:buAutoNum type="arabicPeriod"/>
              </a:pPr>
              <a:r>
                <a:rPr lang="en-US" sz="1400" dirty="0"/>
                <a:t>Policies on trial-related harms</a:t>
              </a:r>
            </a:p>
            <a:p>
              <a:pPr marL="342900" indent="-342900">
                <a:buFont typeface="+mj-lt"/>
                <a:buAutoNum type="arabicPeriod"/>
              </a:pPr>
              <a:r>
                <a:rPr lang="en-US" sz="1400" dirty="0"/>
                <a:t>Trial accrual, follow-up, and exit</a:t>
              </a:r>
            </a:p>
            <a:p>
              <a:pPr marL="342900" indent="-342900">
                <a:buFont typeface="+mj-lt"/>
                <a:buAutoNum type="arabicPeriod"/>
              </a:pPr>
              <a:r>
                <a:rPr lang="en-US" sz="1400" dirty="0"/>
                <a:t>Trial closure and results dissemination </a:t>
              </a:r>
            </a:p>
            <a:p>
              <a:pPr marL="342900" indent="-342900">
                <a:buFont typeface="+mj-lt"/>
                <a:buAutoNum type="arabicPeriod"/>
              </a:pPr>
              <a:r>
                <a:rPr lang="en-US" sz="1400" dirty="0"/>
                <a:t>Post-trial access to trial products or procedures</a:t>
              </a:r>
              <a:endParaRPr lang="en-US" sz="1400" b="1" dirty="0"/>
            </a:p>
          </p:txBody>
        </p:sp>
        <p:sp>
          <p:nvSpPr>
            <p:cNvPr id="3" name="Rectangle 2">
              <a:extLst>
                <a:ext uri="{FF2B5EF4-FFF2-40B4-BE49-F238E27FC236}">
                  <a16:creationId xmlns:a16="http://schemas.microsoft.com/office/drawing/2014/main" id="{A349D52D-33BB-584A-AACC-96CEBA59B5BD}"/>
                </a:ext>
              </a:extLst>
            </p:cNvPr>
            <p:cNvSpPr/>
            <p:nvPr/>
          </p:nvSpPr>
          <p:spPr>
            <a:xfrm>
              <a:off x="4572000" y="635213"/>
              <a:ext cx="2754280" cy="338554"/>
            </a:xfrm>
            <a:prstGeom prst="rect">
              <a:avLst/>
            </a:prstGeom>
          </p:spPr>
          <p:txBody>
            <a:bodyPr wrap="none">
              <a:spAutoFit/>
            </a:bodyPr>
            <a:lstStyle/>
            <a:p>
              <a:r>
                <a:rPr lang="en-US" sz="1600" b="1" dirty="0">
                  <a:solidFill>
                    <a:schemeClr val="accent2"/>
                  </a:solidFill>
                </a:rPr>
                <a:t>GPP Optimal Practices</a:t>
              </a:r>
            </a:p>
          </p:txBody>
        </p:sp>
      </p:grpSp>
    </p:spTree>
    <p:extLst>
      <p:ext uri="{BB962C8B-B14F-4D97-AF65-F5344CB8AC3E}">
        <p14:creationId xmlns:p14="http://schemas.microsoft.com/office/powerpoint/2010/main" val="105615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generated with very high confidence">
            <a:extLst>
              <a:ext uri="{FF2B5EF4-FFF2-40B4-BE49-F238E27FC236}">
                <a16:creationId xmlns:a16="http://schemas.microsoft.com/office/drawing/2014/main" id="{BC167495-053E-46EF-91A0-95BD87C56CD6}"/>
              </a:ext>
            </a:extLst>
          </p:cNvPr>
          <p:cNvPicPr>
            <a:picLocks noChangeAspect="1"/>
          </p:cNvPicPr>
          <p:nvPr/>
        </p:nvPicPr>
        <p:blipFill rotWithShape="1">
          <a:blip r:embed="rId3">
            <a:extLst>
              <a:ext uri="{28A0092B-C50C-407E-A947-70E740481C1C}">
                <a14:useLocalDpi xmlns:a14="http://schemas.microsoft.com/office/drawing/2010/main" val="0"/>
              </a:ext>
            </a:extLst>
          </a:blip>
          <a:srcRect l="4079" t="22474" r="4079"/>
          <a:stretch/>
        </p:blipFill>
        <p:spPr>
          <a:xfrm>
            <a:off x="-1" y="0"/>
            <a:ext cx="9144001" cy="5143500"/>
          </a:xfrm>
          <a:prstGeom prst="rect">
            <a:avLst/>
          </a:prstGeom>
        </p:spPr>
      </p:pic>
      <p:sp>
        <p:nvSpPr>
          <p:cNvPr id="4" name="Rectangle 3">
            <a:extLst>
              <a:ext uri="{FF2B5EF4-FFF2-40B4-BE49-F238E27FC236}">
                <a16:creationId xmlns:a16="http://schemas.microsoft.com/office/drawing/2014/main" id="{25DEA8A0-2773-44CE-86AE-A10C1231694F}"/>
              </a:ext>
            </a:extLst>
          </p:cNvPr>
          <p:cNvSpPr/>
          <p:nvPr/>
        </p:nvSpPr>
        <p:spPr>
          <a:xfrm>
            <a:off x="-3261" y="-10056"/>
            <a:ext cx="9143999" cy="5163098"/>
          </a:xfrm>
          <a:prstGeom prst="rect">
            <a:avLst/>
          </a:prstGeom>
          <a:solidFill>
            <a:srgbClr val="000000">
              <a:alpha val="62000"/>
            </a:srgbClr>
          </a:solidFill>
          <a:ln w="6350" cap="flat" cmpd="sng" algn="ctr">
            <a:noFill/>
            <a:prstDash val="solid"/>
            <a:miter lim="800000"/>
          </a:ln>
          <a:effectLst/>
        </p:spPr>
        <p:txBody>
          <a:bodyPr rtlCol="0" anchor="ctr"/>
          <a:lstStyle/>
          <a:p>
            <a:pPr algn="r" defTabSz="914268">
              <a:defRPr/>
            </a:pPr>
            <a:endParaRPr lang="en-US" kern="0" dirty="0">
              <a:solidFill>
                <a:srgbClr val="FFFFFF"/>
              </a:solidFill>
              <a:latin typeface="Calibri" panose="020F0502020204030204"/>
            </a:endParaRPr>
          </a:p>
        </p:txBody>
      </p:sp>
      <p:sp>
        <p:nvSpPr>
          <p:cNvPr id="5" name="TextBox 4">
            <a:extLst>
              <a:ext uri="{FF2B5EF4-FFF2-40B4-BE49-F238E27FC236}">
                <a16:creationId xmlns:a16="http://schemas.microsoft.com/office/drawing/2014/main" id="{44EBE986-3096-4221-BB2D-430DAF80B210}"/>
              </a:ext>
            </a:extLst>
          </p:cNvPr>
          <p:cNvSpPr txBox="1"/>
          <p:nvPr/>
        </p:nvSpPr>
        <p:spPr>
          <a:xfrm>
            <a:off x="60682" y="1800710"/>
            <a:ext cx="3997634" cy="1107996"/>
          </a:xfrm>
          <a:prstGeom prst="rect">
            <a:avLst/>
          </a:prstGeom>
          <a:noFill/>
          <a:ln>
            <a:noFill/>
          </a:ln>
        </p:spPr>
        <p:txBody>
          <a:bodyPr wrap="square" rtlCol="0">
            <a:spAutoFit/>
          </a:bodyPr>
          <a:lstStyle/>
          <a:p>
            <a:pPr algn="r" defTabSz="914268"/>
            <a:r>
              <a:rPr lang="en-US" sz="6600" b="1" dirty="0">
                <a:solidFill>
                  <a:srgbClr val="FFFFFF"/>
                </a:solidFill>
                <a:latin typeface="Verdana"/>
              </a:rPr>
              <a:t>On</a:t>
            </a:r>
            <a:endParaRPr lang="en-US" sz="6600" dirty="0">
              <a:solidFill>
                <a:srgbClr val="FFFFFF"/>
              </a:solidFill>
              <a:latin typeface="Verdana"/>
            </a:endParaRPr>
          </a:p>
        </p:txBody>
      </p:sp>
      <p:sp>
        <p:nvSpPr>
          <p:cNvPr id="6" name="Rectangle 5">
            <a:extLst>
              <a:ext uri="{FF2B5EF4-FFF2-40B4-BE49-F238E27FC236}">
                <a16:creationId xmlns:a16="http://schemas.microsoft.com/office/drawing/2014/main" id="{D6327413-7FAD-472B-9AB1-81C75FB327A3}"/>
              </a:ext>
            </a:extLst>
          </p:cNvPr>
          <p:cNvSpPr/>
          <p:nvPr/>
        </p:nvSpPr>
        <p:spPr>
          <a:xfrm>
            <a:off x="767414" y="2649543"/>
            <a:ext cx="3290902" cy="584775"/>
          </a:xfrm>
          <a:prstGeom prst="rect">
            <a:avLst/>
          </a:prstGeom>
        </p:spPr>
        <p:txBody>
          <a:bodyPr wrap="none">
            <a:spAutoFit/>
          </a:bodyPr>
          <a:lstStyle/>
          <a:p>
            <a:pPr algn="r" defTabSz="914268"/>
            <a:r>
              <a:rPr lang="en-US" sz="3200" dirty="0">
                <a:solidFill>
                  <a:srgbClr val="FFFFFF"/>
                </a:solidFill>
                <a:latin typeface="Verdana"/>
              </a:rPr>
              <a:t>the community</a:t>
            </a:r>
            <a:endParaRPr lang="en-US" sz="3200" dirty="0">
              <a:solidFill>
                <a:srgbClr val="333333"/>
              </a:solidFill>
              <a:latin typeface="Verdana"/>
            </a:endParaRPr>
          </a:p>
        </p:txBody>
      </p:sp>
      <p:sp>
        <p:nvSpPr>
          <p:cNvPr id="7" name="Rectangle 6">
            <a:extLst>
              <a:ext uri="{FF2B5EF4-FFF2-40B4-BE49-F238E27FC236}">
                <a16:creationId xmlns:a16="http://schemas.microsoft.com/office/drawing/2014/main" id="{6ABA542F-7A34-4571-90C4-E99763D044BE}"/>
              </a:ext>
            </a:extLst>
          </p:cNvPr>
          <p:cNvSpPr/>
          <p:nvPr/>
        </p:nvSpPr>
        <p:spPr>
          <a:xfrm>
            <a:off x="2530205" y="1470525"/>
            <a:ext cx="1528111" cy="400110"/>
          </a:xfrm>
          <a:prstGeom prst="rect">
            <a:avLst/>
          </a:prstGeom>
        </p:spPr>
        <p:txBody>
          <a:bodyPr wrap="none">
            <a:spAutoFit/>
          </a:bodyPr>
          <a:lstStyle/>
          <a:p>
            <a:pPr algn="r" defTabSz="914268"/>
            <a:r>
              <a:rPr lang="en-US" sz="2000" dirty="0">
                <a:solidFill>
                  <a:srgbClr val="FFFFFF"/>
                </a:solidFill>
                <a:latin typeface="Verdana"/>
              </a:rPr>
              <a:t>Perception</a:t>
            </a:r>
            <a:endParaRPr lang="en-US" sz="2000" dirty="0">
              <a:solidFill>
                <a:srgbClr val="333333"/>
              </a:solidFill>
              <a:latin typeface="Verdana"/>
            </a:endParaRPr>
          </a:p>
        </p:txBody>
      </p:sp>
      <p:grpSp>
        <p:nvGrpSpPr>
          <p:cNvPr id="8" name="Group 7">
            <a:extLst>
              <a:ext uri="{FF2B5EF4-FFF2-40B4-BE49-F238E27FC236}">
                <a16:creationId xmlns:a16="http://schemas.microsoft.com/office/drawing/2014/main" id="{412C4F5B-3E6B-4B9C-8222-D00B83EE49FF}"/>
              </a:ext>
            </a:extLst>
          </p:cNvPr>
          <p:cNvGrpSpPr/>
          <p:nvPr/>
        </p:nvGrpSpPr>
        <p:grpSpPr>
          <a:xfrm>
            <a:off x="4293086" y="1470526"/>
            <a:ext cx="4647617" cy="1763792"/>
            <a:chOff x="4293086" y="1470525"/>
            <a:chExt cx="4647616" cy="1763792"/>
          </a:xfrm>
        </p:grpSpPr>
        <p:pic>
          <p:nvPicPr>
            <p:cNvPr id="9" name="Picture 8">
              <a:extLst>
                <a:ext uri="{FF2B5EF4-FFF2-40B4-BE49-F238E27FC236}">
                  <a16:creationId xmlns:a16="http://schemas.microsoft.com/office/drawing/2014/main" id="{7E73CF3F-F635-4500-9A40-0BC47E5A8D8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4293086" y="2222082"/>
              <a:ext cx="551305" cy="586164"/>
            </a:xfrm>
            <a:prstGeom prst="rect">
              <a:avLst/>
            </a:prstGeom>
          </p:spPr>
        </p:pic>
        <p:sp>
          <p:nvSpPr>
            <p:cNvPr id="10" name="TextBox 9">
              <a:extLst>
                <a:ext uri="{FF2B5EF4-FFF2-40B4-BE49-F238E27FC236}">
                  <a16:creationId xmlns:a16="http://schemas.microsoft.com/office/drawing/2014/main" id="{C6C98F03-25E9-44AC-9C2A-5258C187E1A6}"/>
                </a:ext>
              </a:extLst>
            </p:cNvPr>
            <p:cNvSpPr txBox="1"/>
            <p:nvPr/>
          </p:nvSpPr>
          <p:spPr>
            <a:xfrm>
              <a:off x="4943068" y="1800710"/>
              <a:ext cx="3997634" cy="1107996"/>
            </a:xfrm>
            <a:prstGeom prst="rect">
              <a:avLst/>
            </a:prstGeom>
            <a:noFill/>
            <a:ln>
              <a:noFill/>
            </a:ln>
          </p:spPr>
          <p:txBody>
            <a:bodyPr wrap="square" rtlCol="0">
              <a:spAutoFit/>
            </a:bodyPr>
            <a:lstStyle/>
            <a:p>
              <a:pPr defTabSz="914268"/>
              <a:r>
                <a:rPr lang="en-US" sz="6600" b="1" dirty="0">
                  <a:solidFill>
                    <a:srgbClr val="FFFFFF"/>
                  </a:solidFill>
                  <a:latin typeface="Verdana"/>
                </a:rPr>
                <a:t>With</a:t>
              </a:r>
              <a:endParaRPr lang="en-US" sz="6600" dirty="0">
                <a:solidFill>
                  <a:srgbClr val="FFFFFF"/>
                </a:solidFill>
                <a:latin typeface="Verdana"/>
              </a:endParaRPr>
            </a:p>
          </p:txBody>
        </p:sp>
        <p:sp>
          <p:nvSpPr>
            <p:cNvPr id="11" name="Rectangle 10">
              <a:extLst>
                <a:ext uri="{FF2B5EF4-FFF2-40B4-BE49-F238E27FC236}">
                  <a16:creationId xmlns:a16="http://schemas.microsoft.com/office/drawing/2014/main" id="{640C8208-06CE-4BA9-A282-5AF7F1FB612A}"/>
                </a:ext>
              </a:extLst>
            </p:cNvPr>
            <p:cNvSpPr/>
            <p:nvPr/>
          </p:nvSpPr>
          <p:spPr>
            <a:xfrm>
              <a:off x="4943068" y="2649542"/>
              <a:ext cx="3290900" cy="584775"/>
            </a:xfrm>
            <a:prstGeom prst="rect">
              <a:avLst/>
            </a:prstGeom>
          </p:spPr>
          <p:txBody>
            <a:bodyPr wrap="none">
              <a:spAutoFit/>
            </a:bodyPr>
            <a:lstStyle/>
            <a:p>
              <a:pPr defTabSz="914268"/>
              <a:r>
                <a:rPr lang="en-US" sz="3200" dirty="0">
                  <a:solidFill>
                    <a:srgbClr val="FFFFFF"/>
                  </a:solidFill>
                  <a:latin typeface="Verdana"/>
                </a:rPr>
                <a:t>the community</a:t>
              </a:r>
              <a:endParaRPr lang="en-US" sz="3200" dirty="0">
                <a:solidFill>
                  <a:srgbClr val="333333"/>
                </a:solidFill>
                <a:latin typeface="Verdana"/>
              </a:endParaRPr>
            </a:p>
          </p:txBody>
        </p:sp>
        <p:sp>
          <p:nvSpPr>
            <p:cNvPr id="12" name="Rectangle 11">
              <a:extLst>
                <a:ext uri="{FF2B5EF4-FFF2-40B4-BE49-F238E27FC236}">
                  <a16:creationId xmlns:a16="http://schemas.microsoft.com/office/drawing/2014/main" id="{87332EB0-ADFD-4AF9-8E0C-345EEFB99D11}"/>
                </a:ext>
              </a:extLst>
            </p:cNvPr>
            <p:cNvSpPr/>
            <p:nvPr/>
          </p:nvSpPr>
          <p:spPr>
            <a:xfrm>
              <a:off x="4943068" y="1470525"/>
              <a:ext cx="763351" cy="400110"/>
            </a:xfrm>
            <a:prstGeom prst="rect">
              <a:avLst/>
            </a:prstGeom>
          </p:spPr>
          <p:txBody>
            <a:bodyPr wrap="none">
              <a:spAutoFit/>
            </a:bodyPr>
            <a:lstStyle/>
            <a:p>
              <a:pPr defTabSz="914268"/>
              <a:r>
                <a:rPr lang="en-US" sz="2000" dirty="0">
                  <a:solidFill>
                    <a:srgbClr val="FFFFFF"/>
                  </a:solidFill>
                  <a:latin typeface="Verdana"/>
                </a:rPr>
                <a:t>Goal</a:t>
              </a:r>
              <a:endParaRPr lang="en-US" sz="2000" dirty="0">
                <a:solidFill>
                  <a:srgbClr val="333333"/>
                </a:solidFill>
                <a:latin typeface="Verdana"/>
              </a:endParaRPr>
            </a:p>
          </p:txBody>
        </p:sp>
      </p:grpSp>
    </p:spTree>
    <p:extLst>
      <p:ext uri="{BB962C8B-B14F-4D97-AF65-F5344CB8AC3E}">
        <p14:creationId xmlns:p14="http://schemas.microsoft.com/office/powerpoint/2010/main" val="202904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nimClr clrSpc="rgb" dir="cw">
                                      <p:cBhvr override="childStyle">
                                        <p:cTn dur="1" fill="hold" display="0" masterRel="nextClick" afterEffect="1"/>
                                        <p:tgtEl>
                                          <p:spTgt spid="5"/>
                                        </p:tgtEl>
                                        <p:attrNameLst>
                                          <p:attrName>ppt_c</p:attrName>
                                        </p:attrNameLst>
                                      </p:cBhvr>
                                      <p:to>
                                        <a:srgbClr val="797979"/>
                                      </p:to>
                                    </p:animClr>
                                  </p:sub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subTnLst>
                                    <p:animClr clrSpc="rgb" dir="cw">
                                      <p:cBhvr override="childStyle">
                                        <p:cTn dur="1" fill="hold" display="0" masterRel="nextClick" afterEffect="1"/>
                                        <p:tgtEl>
                                          <p:spTgt spid="6"/>
                                        </p:tgtEl>
                                        <p:attrNameLst>
                                          <p:attrName>ppt_c</p:attrName>
                                        </p:attrNameLst>
                                      </p:cBhvr>
                                      <p:to>
                                        <a:srgbClr val="797979"/>
                                      </p:to>
                                    </p:animClr>
                                  </p:sub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subTnLst>
                                    <p:animClr clrSpc="rgb" dir="cw">
                                      <p:cBhvr override="childStyle">
                                        <p:cTn dur="1" fill="hold" display="0" masterRel="nextClick" afterEffect="1"/>
                                        <p:tgtEl>
                                          <p:spTgt spid="7"/>
                                        </p:tgtEl>
                                        <p:attrNameLst>
                                          <p:attrName>ppt_c</p:attrName>
                                        </p:attrNameLst>
                                      </p:cBhvr>
                                      <p:to>
                                        <a:srgbClr val="797979"/>
                                      </p:to>
                                    </p:animClr>
                                  </p:subTnLst>
                                </p:cTn>
                              </p:par>
                            </p:childTnLst>
                          </p:cTn>
                        </p:par>
                        <p:par>
                          <p:cTn id="14" fill="hold">
                            <p:stCondLst>
                              <p:cond delay="500"/>
                            </p:stCondLst>
                            <p:childTnLst>
                              <p:par>
                                <p:cTn id="15" presetID="10" presetClass="entr" presetSubtype="0" fill="hold" nodeType="afterEffect">
                                  <p:stCondLst>
                                    <p:cond delay="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732C53-358D-1F48-AC71-1FB199AE4871}"/>
              </a:ext>
            </a:extLst>
          </p:cNvPr>
          <p:cNvSpPr/>
          <p:nvPr/>
        </p:nvSpPr>
        <p:spPr>
          <a:xfrm>
            <a:off x="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2C7C4F-0317-7F48-9E39-A0942BA8E221}"/>
              </a:ext>
            </a:extLst>
          </p:cNvPr>
          <p:cNvSpPr txBox="1"/>
          <p:nvPr/>
        </p:nvSpPr>
        <p:spPr>
          <a:xfrm>
            <a:off x="389094" y="1724556"/>
            <a:ext cx="3793812" cy="1077218"/>
          </a:xfrm>
          <a:prstGeom prst="rect">
            <a:avLst/>
          </a:prstGeom>
          <a:noFill/>
        </p:spPr>
        <p:txBody>
          <a:bodyPr wrap="square" rtlCol="0">
            <a:spAutoFit/>
          </a:bodyPr>
          <a:lstStyle/>
          <a:p>
            <a:pPr algn="ctr"/>
            <a:r>
              <a:rPr lang="en-US" sz="3200" b="1" dirty="0">
                <a:solidFill>
                  <a:schemeClr val="bg1"/>
                </a:solidFill>
              </a:rPr>
              <a:t>1. GPP within Janssen</a:t>
            </a:r>
          </a:p>
        </p:txBody>
      </p:sp>
      <p:sp>
        <p:nvSpPr>
          <p:cNvPr id="4" name="TextBox 3">
            <a:extLst>
              <a:ext uri="{FF2B5EF4-FFF2-40B4-BE49-F238E27FC236}">
                <a16:creationId xmlns:a16="http://schemas.microsoft.com/office/drawing/2014/main" id="{779F3E14-1DF5-6A43-A372-5BFE241D9583}"/>
              </a:ext>
            </a:extLst>
          </p:cNvPr>
          <p:cNvSpPr txBox="1"/>
          <p:nvPr/>
        </p:nvSpPr>
        <p:spPr>
          <a:xfrm>
            <a:off x="4779818" y="1724556"/>
            <a:ext cx="4156364" cy="1077218"/>
          </a:xfrm>
          <a:prstGeom prst="rect">
            <a:avLst/>
          </a:prstGeom>
          <a:noFill/>
        </p:spPr>
        <p:txBody>
          <a:bodyPr wrap="square" rtlCol="0">
            <a:spAutoFit/>
          </a:bodyPr>
          <a:lstStyle/>
          <a:p>
            <a:pPr algn="ctr"/>
            <a:r>
              <a:rPr lang="en-US" sz="3200" b="1" dirty="0">
                <a:solidFill>
                  <a:schemeClr val="accent3">
                    <a:lumMod val="75000"/>
                    <a:alpha val="21000"/>
                  </a:schemeClr>
                </a:solidFill>
              </a:rPr>
              <a:t>2. GPP within</a:t>
            </a:r>
            <a:br>
              <a:rPr lang="en-US" sz="3200" b="1" dirty="0">
                <a:solidFill>
                  <a:schemeClr val="accent3">
                    <a:lumMod val="75000"/>
                    <a:alpha val="21000"/>
                  </a:schemeClr>
                </a:solidFill>
              </a:rPr>
            </a:br>
            <a:r>
              <a:rPr lang="en-US" sz="3200" b="1" dirty="0">
                <a:solidFill>
                  <a:schemeClr val="accent3">
                    <a:lumMod val="75000"/>
                    <a:alpha val="21000"/>
                  </a:schemeClr>
                </a:solidFill>
              </a:rPr>
              <a:t>the community</a:t>
            </a:r>
            <a:endParaRPr lang="en-US" sz="4000" b="1" dirty="0">
              <a:solidFill>
                <a:schemeClr val="accent3">
                  <a:lumMod val="75000"/>
                  <a:alpha val="21000"/>
                </a:schemeClr>
              </a:solidFill>
            </a:endParaRPr>
          </a:p>
        </p:txBody>
      </p:sp>
    </p:spTree>
    <p:extLst>
      <p:ext uri="{BB962C8B-B14F-4D97-AF65-F5344CB8AC3E}">
        <p14:creationId xmlns:p14="http://schemas.microsoft.com/office/powerpoint/2010/main" val="62545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732C53-358D-1F48-AC71-1FB199AE4871}"/>
              </a:ext>
            </a:extLst>
          </p:cNvPr>
          <p:cNvSpPr/>
          <p:nvPr/>
        </p:nvSpPr>
        <p:spPr>
          <a:xfrm>
            <a:off x="0" y="0"/>
            <a:ext cx="4572000" cy="51435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62C7C4F-0317-7F48-9E39-A0942BA8E221}"/>
              </a:ext>
            </a:extLst>
          </p:cNvPr>
          <p:cNvSpPr txBox="1"/>
          <p:nvPr/>
        </p:nvSpPr>
        <p:spPr>
          <a:xfrm>
            <a:off x="641554" y="1724556"/>
            <a:ext cx="3288892" cy="1077218"/>
          </a:xfrm>
          <a:prstGeom prst="rect">
            <a:avLst/>
          </a:prstGeom>
          <a:noFill/>
        </p:spPr>
        <p:txBody>
          <a:bodyPr wrap="square" rtlCol="0">
            <a:spAutoFit/>
          </a:bodyPr>
          <a:lstStyle/>
          <a:p>
            <a:pPr algn="ctr"/>
            <a:r>
              <a:rPr lang="en-US" sz="3200" b="1" dirty="0">
                <a:solidFill>
                  <a:schemeClr val="bg1"/>
                </a:solidFill>
              </a:rPr>
              <a:t>1. GPP within Janssen</a:t>
            </a:r>
            <a:endParaRPr lang="en-US" sz="2400" dirty="0">
              <a:solidFill>
                <a:schemeClr val="bg1"/>
              </a:solidFill>
            </a:endParaRPr>
          </a:p>
        </p:txBody>
      </p:sp>
      <p:sp>
        <p:nvSpPr>
          <p:cNvPr id="30" name="Rectangle 29">
            <a:extLst>
              <a:ext uri="{FF2B5EF4-FFF2-40B4-BE49-F238E27FC236}">
                <a16:creationId xmlns:a16="http://schemas.microsoft.com/office/drawing/2014/main" id="{6A095AF0-B3ED-F84D-B96A-1CDB8A16D288}"/>
              </a:ext>
            </a:extLst>
          </p:cNvPr>
          <p:cNvSpPr/>
          <p:nvPr/>
        </p:nvSpPr>
        <p:spPr>
          <a:xfrm>
            <a:off x="4961239" y="283752"/>
            <a:ext cx="3816000" cy="3671516"/>
          </a:xfrm>
          <a:prstGeom prst="rect">
            <a:avLst/>
          </a:prstGeom>
          <a:solidFill>
            <a:schemeClr val="bg1"/>
          </a:solidFill>
          <a:effectLst/>
        </p:spPr>
        <p:txBody>
          <a:bodyPr wrap="square" tIns="216000" anchor="t">
            <a:noAutofit/>
          </a:bodyPr>
          <a:lstStyle/>
          <a:p>
            <a:pPr algn="ctr"/>
            <a:r>
              <a:rPr lang="en-GB" sz="2400" b="1" dirty="0">
                <a:solidFill>
                  <a:schemeClr val="accent1"/>
                </a:solidFill>
              </a:rPr>
              <a:t>Commitment to GPP</a:t>
            </a:r>
            <a:endParaRPr lang="en-US" sz="2400" b="1" dirty="0">
              <a:solidFill>
                <a:schemeClr val="accent1"/>
              </a:solidFill>
            </a:endParaRPr>
          </a:p>
        </p:txBody>
      </p:sp>
      <p:grpSp>
        <p:nvGrpSpPr>
          <p:cNvPr id="31" name="Group 30">
            <a:extLst>
              <a:ext uri="{FF2B5EF4-FFF2-40B4-BE49-F238E27FC236}">
                <a16:creationId xmlns:a16="http://schemas.microsoft.com/office/drawing/2014/main" id="{96137822-A022-5849-89BD-C6753CC83A20}"/>
              </a:ext>
            </a:extLst>
          </p:cNvPr>
          <p:cNvGrpSpPr/>
          <p:nvPr/>
        </p:nvGrpSpPr>
        <p:grpSpPr>
          <a:xfrm>
            <a:off x="5224093" y="1532197"/>
            <a:ext cx="3290293" cy="453121"/>
            <a:chOff x="784303" y="1614282"/>
            <a:chExt cx="3211552" cy="468000"/>
          </a:xfrm>
        </p:grpSpPr>
        <p:sp>
          <p:nvSpPr>
            <p:cNvPr id="46" name="TextBox 45">
              <a:extLst>
                <a:ext uri="{FF2B5EF4-FFF2-40B4-BE49-F238E27FC236}">
                  <a16:creationId xmlns:a16="http://schemas.microsoft.com/office/drawing/2014/main" id="{4D89F550-4E36-C547-BAAC-E15ED7BFD839}"/>
                </a:ext>
              </a:extLst>
            </p:cNvPr>
            <p:cNvSpPr txBox="1"/>
            <p:nvPr/>
          </p:nvSpPr>
          <p:spPr>
            <a:xfrm>
              <a:off x="1322242" y="1614282"/>
              <a:ext cx="2673613" cy="468000"/>
            </a:xfrm>
            <a:prstGeom prst="rect">
              <a:avLst/>
            </a:prstGeom>
            <a:solidFill>
              <a:schemeClr val="accent2">
                <a:lumMod val="40000"/>
                <a:lumOff val="60000"/>
                <a:alpha val="34000"/>
              </a:schemeClr>
            </a:solidFill>
          </p:spPr>
          <p:txBody>
            <a:bodyPr wrap="square" lIns="180000" tIns="180000" rIns="180000" bIns="180000" rtlCol="0" anchor="ctr">
              <a:noAutofit/>
            </a:bodyPr>
            <a:lstStyle/>
            <a:p>
              <a:r>
                <a:rPr lang="en-GB" sz="1400" dirty="0"/>
                <a:t>AVAC GPP workshop</a:t>
              </a:r>
            </a:p>
          </p:txBody>
        </p:sp>
        <p:sp>
          <p:nvSpPr>
            <p:cNvPr id="47" name="TextBox 46">
              <a:extLst>
                <a:ext uri="{FF2B5EF4-FFF2-40B4-BE49-F238E27FC236}">
                  <a16:creationId xmlns:a16="http://schemas.microsoft.com/office/drawing/2014/main" id="{311AFBC1-59B4-8342-A584-EE7672314FCB}"/>
                </a:ext>
              </a:extLst>
            </p:cNvPr>
            <p:cNvSpPr txBox="1"/>
            <p:nvPr/>
          </p:nvSpPr>
          <p:spPr>
            <a:xfrm>
              <a:off x="784303" y="1614282"/>
              <a:ext cx="468000" cy="468000"/>
            </a:xfrm>
            <a:prstGeom prst="rect">
              <a:avLst/>
            </a:prstGeom>
            <a:solidFill>
              <a:schemeClr val="accent2">
                <a:lumMod val="40000"/>
                <a:lumOff val="60000"/>
                <a:alpha val="34000"/>
              </a:schemeClr>
            </a:solidFill>
          </p:spPr>
          <p:txBody>
            <a:bodyPr wrap="square" lIns="180000" tIns="180000" rIns="180000" bIns="180000" rtlCol="0" anchor="ctr">
              <a:noAutofit/>
            </a:bodyPr>
            <a:lstStyle/>
            <a:p>
              <a:endParaRPr lang="en-GB" sz="1400" dirty="0">
                <a:solidFill>
                  <a:schemeClr val="bg1"/>
                </a:solidFill>
              </a:endParaRPr>
            </a:p>
          </p:txBody>
        </p:sp>
        <p:grpSp>
          <p:nvGrpSpPr>
            <p:cNvPr id="48" name="Group 47">
              <a:extLst>
                <a:ext uri="{FF2B5EF4-FFF2-40B4-BE49-F238E27FC236}">
                  <a16:creationId xmlns:a16="http://schemas.microsoft.com/office/drawing/2014/main" id="{EB4B8F6F-0919-8F44-83CB-FE468A41C745}"/>
                </a:ext>
              </a:extLst>
            </p:cNvPr>
            <p:cNvGrpSpPr/>
            <p:nvPr/>
          </p:nvGrpSpPr>
          <p:grpSpPr>
            <a:xfrm>
              <a:off x="862013" y="1716285"/>
              <a:ext cx="312581" cy="263995"/>
              <a:chOff x="-204788" y="2335213"/>
              <a:chExt cx="317500" cy="260350"/>
            </a:xfrm>
            <a:solidFill>
              <a:schemeClr val="tx1"/>
            </a:solidFill>
          </p:grpSpPr>
          <p:sp>
            <p:nvSpPr>
              <p:cNvPr id="49" name="Freeform 62">
                <a:extLst>
                  <a:ext uri="{FF2B5EF4-FFF2-40B4-BE49-F238E27FC236}">
                    <a16:creationId xmlns:a16="http://schemas.microsoft.com/office/drawing/2014/main" id="{BA2C9FD3-D801-F44F-85DB-7ED1029954F0}"/>
                  </a:ext>
                </a:extLst>
              </p:cNvPr>
              <p:cNvSpPr>
                <a:spLocks/>
              </p:cNvSpPr>
              <p:nvPr/>
            </p:nvSpPr>
            <p:spPr bwMode="auto">
              <a:xfrm>
                <a:off x="-101600" y="2390775"/>
                <a:ext cx="111125" cy="134937"/>
              </a:xfrm>
              <a:custGeom>
                <a:avLst/>
                <a:gdLst>
                  <a:gd name="T0" fmla="*/ 78 w 124"/>
                  <a:gd name="T1" fmla="*/ 68 h 151"/>
                  <a:gd name="T2" fmla="*/ 98 w 124"/>
                  <a:gd name="T3" fmla="*/ 35 h 151"/>
                  <a:gd name="T4" fmla="*/ 63 w 124"/>
                  <a:gd name="T5" fmla="*/ 0 h 151"/>
                  <a:gd name="T6" fmla="*/ 26 w 124"/>
                  <a:gd name="T7" fmla="*/ 36 h 151"/>
                  <a:gd name="T8" fmla="*/ 46 w 124"/>
                  <a:gd name="T9" fmla="*/ 68 h 151"/>
                  <a:gd name="T10" fmla="*/ 1 w 124"/>
                  <a:gd name="T11" fmla="*/ 130 h 151"/>
                  <a:gd name="T12" fmla="*/ 20 w 124"/>
                  <a:gd name="T13" fmla="*/ 151 h 151"/>
                  <a:gd name="T14" fmla="*/ 104 w 124"/>
                  <a:gd name="T15" fmla="*/ 151 h 151"/>
                  <a:gd name="T16" fmla="*/ 123 w 124"/>
                  <a:gd name="T17" fmla="*/ 130 h 151"/>
                  <a:gd name="T18" fmla="*/ 78 w 124"/>
                  <a:gd name="T19" fmla="*/ 68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4" h="151">
                    <a:moveTo>
                      <a:pt x="78" y="68"/>
                    </a:moveTo>
                    <a:cubicBezTo>
                      <a:pt x="90" y="62"/>
                      <a:pt x="98" y="50"/>
                      <a:pt x="98" y="35"/>
                    </a:cubicBezTo>
                    <a:cubicBezTo>
                      <a:pt x="97" y="16"/>
                      <a:pt x="82" y="1"/>
                      <a:pt x="63" y="0"/>
                    </a:cubicBezTo>
                    <a:cubicBezTo>
                      <a:pt x="43" y="0"/>
                      <a:pt x="26" y="16"/>
                      <a:pt x="26" y="36"/>
                    </a:cubicBezTo>
                    <a:cubicBezTo>
                      <a:pt x="26" y="50"/>
                      <a:pt x="34" y="62"/>
                      <a:pt x="46" y="68"/>
                    </a:cubicBezTo>
                    <a:cubicBezTo>
                      <a:pt x="23" y="74"/>
                      <a:pt x="6" y="93"/>
                      <a:pt x="1" y="130"/>
                    </a:cubicBezTo>
                    <a:cubicBezTo>
                      <a:pt x="0" y="141"/>
                      <a:pt x="9" y="151"/>
                      <a:pt x="20" y="151"/>
                    </a:cubicBezTo>
                    <a:cubicBezTo>
                      <a:pt x="104" y="151"/>
                      <a:pt x="104" y="151"/>
                      <a:pt x="104" y="151"/>
                    </a:cubicBezTo>
                    <a:cubicBezTo>
                      <a:pt x="115" y="151"/>
                      <a:pt x="124" y="141"/>
                      <a:pt x="123" y="130"/>
                    </a:cubicBezTo>
                    <a:cubicBezTo>
                      <a:pt x="118" y="93"/>
                      <a:pt x="100" y="74"/>
                      <a:pt x="78" y="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63">
                <a:extLst>
                  <a:ext uri="{FF2B5EF4-FFF2-40B4-BE49-F238E27FC236}">
                    <a16:creationId xmlns:a16="http://schemas.microsoft.com/office/drawing/2014/main" id="{A3815554-A3ED-224D-A5C3-7EBDE7A3289A}"/>
                  </a:ext>
                </a:extLst>
              </p:cNvPr>
              <p:cNvSpPr>
                <a:spLocks/>
              </p:cNvSpPr>
              <p:nvPr/>
            </p:nvSpPr>
            <p:spPr bwMode="auto">
              <a:xfrm>
                <a:off x="-141288" y="2409825"/>
                <a:ext cx="55563" cy="96837"/>
              </a:xfrm>
              <a:custGeom>
                <a:avLst/>
                <a:gdLst>
                  <a:gd name="T0" fmla="*/ 62 w 62"/>
                  <a:gd name="T1" fmla="*/ 42 h 107"/>
                  <a:gd name="T2" fmla="*/ 54 w 62"/>
                  <a:gd name="T3" fmla="*/ 14 h 107"/>
                  <a:gd name="T4" fmla="*/ 55 w 62"/>
                  <a:gd name="T5" fmla="*/ 3 h 107"/>
                  <a:gd name="T6" fmla="*/ 45 w 62"/>
                  <a:gd name="T7" fmla="*/ 0 h 107"/>
                  <a:gd name="T8" fmla="*/ 19 w 62"/>
                  <a:gd name="T9" fmla="*/ 26 h 107"/>
                  <a:gd name="T10" fmla="*/ 33 w 62"/>
                  <a:gd name="T11" fmla="*/ 48 h 107"/>
                  <a:gd name="T12" fmla="*/ 2 w 62"/>
                  <a:gd name="T13" fmla="*/ 92 h 107"/>
                  <a:gd name="T14" fmla="*/ 15 w 62"/>
                  <a:gd name="T15" fmla="*/ 107 h 107"/>
                  <a:gd name="T16" fmla="*/ 29 w 62"/>
                  <a:gd name="T17" fmla="*/ 107 h 107"/>
                  <a:gd name="T18" fmla="*/ 29 w 62"/>
                  <a:gd name="T19" fmla="*/ 106 h 107"/>
                  <a:gd name="T20" fmla="*/ 62 w 62"/>
                  <a:gd name="T21" fmla="*/ 42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07">
                    <a:moveTo>
                      <a:pt x="62" y="42"/>
                    </a:moveTo>
                    <a:cubicBezTo>
                      <a:pt x="57" y="34"/>
                      <a:pt x="54" y="24"/>
                      <a:pt x="54" y="14"/>
                    </a:cubicBezTo>
                    <a:cubicBezTo>
                      <a:pt x="54" y="10"/>
                      <a:pt x="54" y="6"/>
                      <a:pt x="55" y="3"/>
                    </a:cubicBezTo>
                    <a:cubicBezTo>
                      <a:pt x="52" y="1"/>
                      <a:pt x="48" y="0"/>
                      <a:pt x="45" y="0"/>
                    </a:cubicBezTo>
                    <a:cubicBezTo>
                      <a:pt x="31" y="0"/>
                      <a:pt x="19" y="11"/>
                      <a:pt x="19" y="26"/>
                    </a:cubicBezTo>
                    <a:cubicBezTo>
                      <a:pt x="19" y="36"/>
                      <a:pt x="25" y="44"/>
                      <a:pt x="33" y="48"/>
                    </a:cubicBezTo>
                    <a:cubicBezTo>
                      <a:pt x="17" y="53"/>
                      <a:pt x="5" y="66"/>
                      <a:pt x="2" y="92"/>
                    </a:cubicBezTo>
                    <a:cubicBezTo>
                      <a:pt x="0" y="100"/>
                      <a:pt x="7" y="107"/>
                      <a:pt x="15" y="107"/>
                    </a:cubicBezTo>
                    <a:cubicBezTo>
                      <a:pt x="29" y="107"/>
                      <a:pt x="29" y="107"/>
                      <a:pt x="29" y="107"/>
                    </a:cubicBezTo>
                    <a:cubicBezTo>
                      <a:pt x="29" y="106"/>
                      <a:pt x="29" y="106"/>
                      <a:pt x="29" y="106"/>
                    </a:cubicBezTo>
                    <a:cubicBezTo>
                      <a:pt x="34" y="72"/>
                      <a:pt x="48" y="53"/>
                      <a:pt x="62"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64">
                <a:extLst>
                  <a:ext uri="{FF2B5EF4-FFF2-40B4-BE49-F238E27FC236}">
                    <a16:creationId xmlns:a16="http://schemas.microsoft.com/office/drawing/2014/main" id="{FAEA0637-7E59-CB4C-809A-51F191C48611}"/>
                  </a:ext>
                </a:extLst>
              </p:cNvPr>
              <p:cNvSpPr>
                <a:spLocks/>
              </p:cNvSpPr>
              <p:nvPr/>
            </p:nvSpPr>
            <p:spPr bwMode="auto">
              <a:xfrm>
                <a:off x="-7938" y="2409825"/>
                <a:ext cx="55563" cy="96837"/>
              </a:xfrm>
              <a:custGeom>
                <a:avLst/>
                <a:gdLst>
                  <a:gd name="T0" fmla="*/ 29 w 61"/>
                  <a:gd name="T1" fmla="*/ 48 h 107"/>
                  <a:gd name="T2" fmla="*/ 43 w 61"/>
                  <a:gd name="T3" fmla="*/ 25 h 107"/>
                  <a:gd name="T4" fmla="*/ 18 w 61"/>
                  <a:gd name="T5" fmla="*/ 0 h 107"/>
                  <a:gd name="T6" fmla="*/ 7 w 61"/>
                  <a:gd name="T7" fmla="*/ 3 h 107"/>
                  <a:gd name="T8" fmla="*/ 8 w 61"/>
                  <a:gd name="T9" fmla="*/ 13 h 107"/>
                  <a:gd name="T10" fmla="*/ 0 w 61"/>
                  <a:gd name="T11" fmla="*/ 42 h 107"/>
                  <a:gd name="T12" fmla="*/ 33 w 61"/>
                  <a:gd name="T13" fmla="*/ 106 h 107"/>
                  <a:gd name="T14" fmla="*/ 33 w 61"/>
                  <a:gd name="T15" fmla="*/ 107 h 107"/>
                  <a:gd name="T16" fmla="*/ 47 w 61"/>
                  <a:gd name="T17" fmla="*/ 107 h 107"/>
                  <a:gd name="T18" fmla="*/ 60 w 61"/>
                  <a:gd name="T19" fmla="*/ 92 h 107"/>
                  <a:gd name="T20" fmla="*/ 29 w 61"/>
                  <a:gd name="T21" fmla="*/ 4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107">
                    <a:moveTo>
                      <a:pt x="29" y="48"/>
                    </a:moveTo>
                    <a:cubicBezTo>
                      <a:pt x="37" y="44"/>
                      <a:pt x="43" y="35"/>
                      <a:pt x="43" y="25"/>
                    </a:cubicBezTo>
                    <a:cubicBezTo>
                      <a:pt x="43" y="12"/>
                      <a:pt x="32" y="1"/>
                      <a:pt x="18" y="0"/>
                    </a:cubicBezTo>
                    <a:cubicBezTo>
                      <a:pt x="14" y="0"/>
                      <a:pt x="10" y="1"/>
                      <a:pt x="7" y="3"/>
                    </a:cubicBezTo>
                    <a:cubicBezTo>
                      <a:pt x="8" y="6"/>
                      <a:pt x="8" y="9"/>
                      <a:pt x="8" y="13"/>
                    </a:cubicBezTo>
                    <a:cubicBezTo>
                      <a:pt x="9" y="23"/>
                      <a:pt x="5" y="34"/>
                      <a:pt x="0" y="42"/>
                    </a:cubicBezTo>
                    <a:cubicBezTo>
                      <a:pt x="14" y="53"/>
                      <a:pt x="28" y="72"/>
                      <a:pt x="33" y="106"/>
                    </a:cubicBezTo>
                    <a:cubicBezTo>
                      <a:pt x="33" y="106"/>
                      <a:pt x="33" y="106"/>
                      <a:pt x="33" y="107"/>
                    </a:cubicBezTo>
                    <a:cubicBezTo>
                      <a:pt x="47" y="107"/>
                      <a:pt x="47" y="107"/>
                      <a:pt x="47" y="107"/>
                    </a:cubicBezTo>
                    <a:cubicBezTo>
                      <a:pt x="55" y="107"/>
                      <a:pt x="61" y="100"/>
                      <a:pt x="60" y="92"/>
                    </a:cubicBezTo>
                    <a:cubicBezTo>
                      <a:pt x="57" y="66"/>
                      <a:pt x="45" y="53"/>
                      <a:pt x="29" y="4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65">
                <a:extLst>
                  <a:ext uri="{FF2B5EF4-FFF2-40B4-BE49-F238E27FC236}">
                    <a16:creationId xmlns:a16="http://schemas.microsoft.com/office/drawing/2014/main" id="{39540BC3-CC81-E647-A5B9-5C23DC2BF374}"/>
                  </a:ext>
                </a:extLst>
              </p:cNvPr>
              <p:cNvSpPr>
                <a:spLocks noEditPoints="1"/>
              </p:cNvSpPr>
              <p:nvPr/>
            </p:nvSpPr>
            <p:spPr bwMode="auto">
              <a:xfrm>
                <a:off x="-204788" y="2335213"/>
                <a:ext cx="317500" cy="260350"/>
              </a:xfrm>
              <a:custGeom>
                <a:avLst/>
                <a:gdLst>
                  <a:gd name="T0" fmla="*/ 177 w 353"/>
                  <a:gd name="T1" fmla="*/ 0 h 290"/>
                  <a:gd name="T2" fmla="*/ 1 w 353"/>
                  <a:gd name="T3" fmla="*/ 138 h 290"/>
                  <a:gd name="T4" fmla="*/ 43 w 353"/>
                  <a:gd name="T5" fmla="*/ 229 h 290"/>
                  <a:gd name="T6" fmla="*/ 8 w 353"/>
                  <a:gd name="T7" fmla="*/ 261 h 290"/>
                  <a:gd name="T8" fmla="*/ 1 w 353"/>
                  <a:gd name="T9" fmla="*/ 275 h 290"/>
                  <a:gd name="T10" fmla="*/ 11 w 353"/>
                  <a:gd name="T11" fmla="*/ 287 h 290"/>
                  <a:gd name="T12" fmla="*/ 41 w 353"/>
                  <a:gd name="T13" fmla="*/ 290 h 290"/>
                  <a:gd name="T14" fmla="*/ 112 w 353"/>
                  <a:gd name="T15" fmla="*/ 268 h 290"/>
                  <a:gd name="T16" fmla="*/ 177 w 353"/>
                  <a:gd name="T17" fmla="*/ 277 h 290"/>
                  <a:gd name="T18" fmla="*/ 353 w 353"/>
                  <a:gd name="T19" fmla="*/ 138 h 290"/>
                  <a:gd name="T20" fmla="*/ 177 w 353"/>
                  <a:gd name="T21" fmla="*/ 0 h 290"/>
                  <a:gd name="T22" fmla="*/ 177 w 353"/>
                  <a:gd name="T23" fmla="*/ 249 h 290"/>
                  <a:gd name="T24" fmla="*/ 115 w 353"/>
                  <a:gd name="T25" fmla="*/ 239 h 290"/>
                  <a:gd name="T26" fmla="*/ 100 w 353"/>
                  <a:gd name="T27" fmla="*/ 242 h 290"/>
                  <a:gd name="T28" fmla="*/ 54 w 353"/>
                  <a:gd name="T29" fmla="*/ 262 h 290"/>
                  <a:gd name="T30" fmla="*/ 73 w 353"/>
                  <a:gd name="T31" fmla="*/ 228 h 290"/>
                  <a:gd name="T32" fmla="*/ 68 w 353"/>
                  <a:gd name="T33" fmla="*/ 213 h 290"/>
                  <a:gd name="T34" fmla="*/ 28 w 353"/>
                  <a:gd name="T35" fmla="*/ 138 h 290"/>
                  <a:gd name="T36" fmla="*/ 177 w 353"/>
                  <a:gd name="T37" fmla="*/ 27 h 290"/>
                  <a:gd name="T38" fmla="*/ 326 w 353"/>
                  <a:gd name="T39" fmla="*/ 138 h 290"/>
                  <a:gd name="T40" fmla="*/ 177 w 353"/>
                  <a:gd name="T41" fmla="*/ 249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3" h="290">
                    <a:moveTo>
                      <a:pt x="177" y="0"/>
                    </a:moveTo>
                    <a:cubicBezTo>
                      <a:pt x="80" y="0"/>
                      <a:pt x="1" y="62"/>
                      <a:pt x="1" y="138"/>
                    </a:cubicBezTo>
                    <a:cubicBezTo>
                      <a:pt x="1" y="175"/>
                      <a:pt x="15" y="205"/>
                      <a:pt x="43" y="229"/>
                    </a:cubicBezTo>
                    <a:cubicBezTo>
                      <a:pt x="38" y="242"/>
                      <a:pt x="26" y="253"/>
                      <a:pt x="8" y="261"/>
                    </a:cubicBezTo>
                    <a:cubicBezTo>
                      <a:pt x="3" y="264"/>
                      <a:pt x="0" y="270"/>
                      <a:pt x="1" y="275"/>
                    </a:cubicBezTo>
                    <a:cubicBezTo>
                      <a:pt x="1" y="281"/>
                      <a:pt x="5" y="286"/>
                      <a:pt x="11" y="287"/>
                    </a:cubicBezTo>
                    <a:cubicBezTo>
                      <a:pt x="12" y="288"/>
                      <a:pt x="24" y="290"/>
                      <a:pt x="41" y="290"/>
                    </a:cubicBezTo>
                    <a:cubicBezTo>
                      <a:pt x="62" y="290"/>
                      <a:pt x="89" y="286"/>
                      <a:pt x="112" y="268"/>
                    </a:cubicBezTo>
                    <a:cubicBezTo>
                      <a:pt x="133" y="275"/>
                      <a:pt x="150" y="277"/>
                      <a:pt x="177" y="277"/>
                    </a:cubicBezTo>
                    <a:cubicBezTo>
                      <a:pt x="274" y="277"/>
                      <a:pt x="353" y="215"/>
                      <a:pt x="353" y="138"/>
                    </a:cubicBezTo>
                    <a:cubicBezTo>
                      <a:pt x="353" y="62"/>
                      <a:pt x="274" y="0"/>
                      <a:pt x="177" y="0"/>
                    </a:cubicBezTo>
                    <a:close/>
                    <a:moveTo>
                      <a:pt x="177" y="249"/>
                    </a:moveTo>
                    <a:cubicBezTo>
                      <a:pt x="148" y="249"/>
                      <a:pt x="135" y="248"/>
                      <a:pt x="115" y="239"/>
                    </a:cubicBezTo>
                    <a:cubicBezTo>
                      <a:pt x="110" y="237"/>
                      <a:pt x="104" y="238"/>
                      <a:pt x="100" y="242"/>
                    </a:cubicBezTo>
                    <a:cubicBezTo>
                      <a:pt x="86" y="255"/>
                      <a:pt x="69" y="260"/>
                      <a:pt x="54" y="262"/>
                    </a:cubicBezTo>
                    <a:cubicBezTo>
                      <a:pt x="65" y="250"/>
                      <a:pt x="70" y="238"/>
                      <a:pt x="73" y="228"/>
                    </a:cubicBezTo>
                    <a:cubicBezTo>
                      <a:pt x="74" y="222"/>
                      <a:pt x="72" y="217"/>
                      <a:pt x="68" y="213"/>
                    </a:cubicBezTo>
                    <a:cubicBezTo>
                      <a:pt x="41" y="193"/>
                      <a:pt x="28" y="170"/>
                      <a:pt x="28" y="138"/>
                    </a:cubicBezTo>
                    <a:cubicBezTo>
                      <a:pt x="28" y="77"/>
                      <a:pt x="95" y="27"/>
                      <a:pt x="177" y="27"/>
                    </a:cubicBezTo>
                    <a:cubicBezTo>
                      <a:pt x="259" y="27"/>
                      <a:pt x="326" y="77"/>
                      <a:pt x="326" y="138"/>
                    </a:cubicBezTo>
                    <a:cubicBezTo>
                      <a:pt x="326" y="199"/>
                      <a:pt x="259" y="249"/>
                      <a:pt x="177" y="2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grpSp>
        <p:nvGrpSpPr>
          <p:cNvPr id="32" name="Group 31">
            <a:extLst>
              <a:ext uri="{FF2B5EF4-FFF2-40B4-BE49-F238E27FC236}">
                <a16:creationId xmlns:a16="http://schemas.microsoft.com/office/drawing/2014/main" id="{D4598F25-147E-FF47-8519-FF53DF405D59}"/>
              </a:ext>
            </a:extLst>
          </p:cNvPr>
          <p:cNvGrpSpPr/>
          <p:nvPr/>
        </p:nvGrpSpPr>
        <p:grpSpPr>
          <a:xfrm>
            <a:off x="5224093" y="2059028"/>
            <a:ext cx="3290293" cy="453121"/>
            <a:chOff x="784303" y="2161867"/>
            <a:chExt cx="3211552" cy="468000"/>
          </a:xfrm>
        </p:grpSpPr>
        <p:sp>
          <p:nvSpPr>
            <p:cNvPr id="43" name="TextBox 42">
              <a:extLst>
                <a:ext uri="{FF2B5EF4-FFF2-40B4-BE49-F238E27FC236}">
                  <a16:creationId xmlns:a16="http://schemas.microsoft.com/office/drawing/2014/main" id="{CE5D7E1C-B03A-C842-92AC-626D96BEC5DD}"/>
                </a:ext>
              </a:extLst>
            </p:cNvPr>
            <p:cNvSpPr txBox="1"/>
            <p:nvPr/>
          </p:nvSpPr>
          <p:spPr>
            <a:xfrm>
              <a:off x="1322242" y="2161867"/>
              <a:ext cx="2673613" cy="468000"/>
            </a:xfrm>
            <a:prstGeom prst="rect">
              <a:avLst/>
            </a:prstGeom>
            <a:solidFill>
              <a:schemeClr val="accent2">
                <a:lumMod val="40000"/>
                <a:lumOff val="60000"/>
                <a:alpha val="34000"/>
              </a:schemeClr>
            </a:solidFill>
          </p:spPr>
          <p:txBody>
            <a:bodyPr wrap="square" lIns="180000" tIns="180000" rIns="180000" bIns="180000" rtlCol="0" anchor="ctr">
              <a:noAutofit/>
            </a:bodyPr>
            <a:lstStyle/>
            <a:p>
              <a:r>
                <a:rPr lang="en-GB" sz="1400" dirty="0"/>
                <a:t>GPP guideline training</a:t>
              </a:r>
            </a:p>
          </p:txBody>
        </p:sp>
        <p:sp>
          <p:nvSpPr>
            <p:cNvPr id="44" name="TextBox 43">
              <a:extLst>
                <a:ext uri="{FF2B5EF4-FFF2-40B4-BE49-F238E27FC236}">
                  <a16:creationId xmlns:a16="http://schemas.microsoft.com/office/drawing/2014/main" id="{C6205914-25FE-3447-9598-7B3A51B1BBEE}"/>
                </a:ext>
              </a:extLst>
            </p:cNvPr>
            <p:cNvSpPr txBox="1"/>
            <p:nvPr/>
          </p:nvSpPr>
          <p:spPr>
            <a:xfrm>
              <a:off x="784303" y="2161867"/>
              <a:ext cx="468000" cy="468000"/>
            </a:xfrm>
            <a:prstGeom prst="rect">
              <a:avLst/>
            </a:prstGeom>
            <a:solidFill>
              <a:schemeClr val="accent2">
                <a:lumMod val="40000"/>
                <a:lumOff val="60000"/>
                <a:alpha val="34000"/>
              </a:schemeClr>
            </a:solidFill>
          </p:spPr>
          <p:txBody>
            <a:bodyPr wrap="square" lIns="180000" tIns="180000" rIns="180000" bIns="180000" rtlCol="0" anchor="ctr">
              <a:noAutofit/>
            </a:bodyPr>
            <a:lstStyle/>
            <a:p>
              <a:endParaRPr lang="en-GB" sz="1400" dirty="0">
                <a:solidFill>
                  <a:schemeClr val="bg1"/>
                </a:solidFill>
              </a:endParaRPr>
            </a:p>
          </p:txBody>
        </p:sp>
        <p:sp>
          <p:nvSpPr>
            <p:cNvPr id="45" name="Freeform 2797">
              <a:extLst>
                <a:ext uri="{FF2B5EF4-FFF2-40B4-BE49-F238E27FC236}">
                  <a16:creationId xmlns:a16="http://schemas.microsoft.com/office/drawing/2014/main" id="{47F7D72A-12FC-BD44-8306-CB793E50AD9F}"/>
                </a:ext>
              </a:extLst>
            </p:cNvPr>
            <p:cNvSpPr>
              <a:spLocks noEditPoints="1"/>
            </p:cNvSpPr>
            <p:nvPr/>
          </p:nvSpPr>
          <p:spPr bwMode="auto">
            <a:xfrm rot="20700000">
              <a:off x="910519" y="2248845"/>
              <a:ext cx="215569" cy="294044"/>
            </a:xfrm>
            <a:custGeom>
              <a:avLst/>
              <a:gdLst>
                <a:gd name="T0" fmla="*/ 172 w 176"/>
                <a:gd name="T1" fmla="*/ 0 h 200"/>
                <a:gd name="T2" fmla="*/ 14 w 176"/>
                <a:gd name="T3" fmla="*/ 0 h 200"/>
                <a:gd name="T4" fmla="*/ 0 w 176"/>
                <a:gd name="T5" fmla="*/ 14 h 200"/>
                <a:gd name="T6" fmla="*/ 0 w 176"/>
                <a:gd name="T7" fmla="*/ 184 h 200"/>
                <a:gd name="T8" fmla="*/ 16 w 176"/>
                <a:gd name="T9" fmla="*/ 200 h 200"/>
                <a:gd name="T10" fmla="*/ 172 w 176"/>
                <a:gd name="T11" fmla="*/ 200 h 200"/>
                <a:gd name="T12" fmla="*/ 176 w 176"/>
                <a:gd name="T13" fmla="*/ 196 h 200"/>
                <a:gd name="T14" fmla="*/ 176 w 176"/>
                <a:gd name="T15" fmla="*/ 4 h 200"/>
                <a:gd name="T16" fmla="*/ 172 w 176"/>
                <a:gd name="T17" fmla="*/ 0 h 200"/>
                <a:gd name="T18" fmla="*/ 168 w 176"/>
                <a:gd name="T19" fmla="*/ 192 h 200"/>
                <a:gd name="T20" fmla="*/ 16 w 176"/>
                <a:gd name="T21" fmla="*/ 192 h 200"/>
                <a:gd name="T22" fmla="*/ 8 w 176"/>
                <a:gd name="T23" fmla="*/ 184 h 200"/>
                <a:gd name="T24" fmla="*/ 16 w 176"/>
                <a:gd name="T25" fmla="*/ 176 h 200"/>
                <a:gd name="T26" fmla="*/ 168 w 176"/>
                <a:gd name="T27" fmla="*/ 176 h 200"/>
                <a:gd name="T28" fmla="*/ 168 w 176"/>
                <a:gd name="T29" fmla="*/ 192 h 200"/>
                <a:gd name="T30" fmla="*/ 168 w 176"/>
                <a:gd name="T31" fmla="*/ 168 h 200"/>
                <a:gd name="T32" fmla="*/ 24 w 176"/>
                <a:gd name="T33" fmla="*/ 168 h 200"/>
                <a:gd name="T34" fmla="*/ 24 w 176"/>
                <a:gd name="T35" fmla="*/ 8 h 200"/>
                <a:gd name="T36" fmla="*/ 168 w 176"/>
                <a:gd name="T37" fmla="*/ 8 h 200"/>
                <a:gd name="T38" fmla="*/ 168 w 176"/>
                <a:gd name="T39" fmla="*/ 168 h 200"/>
                <a:gd name="T40" fmla="*/ 44 w 176"/>
                <a:gd name="T41" fmla="*/ 40 h 200"/>
                <a:gd name="T42" fmla="*/ 152 w 176"/>
                <a:gd name="T43" fmla="*/ 40 h 200"/>
                <a:gd name="T44" fmla="*/ 156 w 176"/>
                <a:gd name="T45" fmla="*/ 36 h 200"/>
                <a:gd name="T46" fmla="*/ 152 w 176"/>
                <a:gd name="T47" fmla="*/ 32 h 200"/>
                <a:gd name="T48" fmla="*/ 44 w 176"/>
                <a:gd name="T49" fmla="*/ 32 h 200"/>
                <a:gd name="T50" fmla="*/ 40 w 176"/>
                <a:gd name="T51" fmla="*/ 36 h 200"/>
                <a:gd name="T52" fmla="*/ 44 w 176"/>
                <a:gd name="T53" fmla="*/ 40 h 200"/>
                <a:gd name="T54" fmla="*/ 44 w 176"/>
                <a:gd name="T55" fmla="*/ 56 h 200"/>
                <a:gd name="T56" fmla="*/ 152 w 176"/>
                <a:gd name="T57" fmla="*/ 56 h 200"/>
                <a:gd name="T58" fmla="*/ 156 w 176"/>
                <a:gd name="T59" fmla="*/ 52 h 200"/>
                <a:gd name="T60" fmla="*/ 152 w 176"/>
                <a:gd name="T61" fmla="*/ 48 h 200"/>
                <a:gd name="T62" fmla="*/ 44 w 176"/>
                <a:gd name="T63" fmla="*/ 48 h 200"/>
                <a:gd name="T64" fmla="*/ 40 w 176"/>
                <a:gd name="T65" fmla="*/ 52 h 200"/>
                <a:gd name="T66" fmla="*/ 44 w 176"/>
                <a:gd name="T67" fmla="*/ 56 h 200"/>
                <a:gd name="T68" fmla="*/ 44 w 176"/>
                <a:gd name="T69" fmla="*/ 72 h 200"/>
                <a:gd name="T70" fmla="*/ 120 w 176"/>
                <a:gd name="T71" fmla="*/ 72 h 200"/>
                <a:gd name="T72" fmla="*/ 124 w 176"/>
                <a:gd name="T73" fmla="*/ 68 h 200"/>
                <a:gd name="T74" fmla="*/ 120 w 176"/>
                <a:gd name="T75" fmla="*/ 64 h 200"/>
                <a:gd name="T76" fmla="*/ 44 w 176"/>
                <a:gd name="T77" fmla="*/ 64 h 200"/>
                <a:gd name="T78" fmla="*/ 40 w 176"/>
                <a:gd name="T79" fmla="*/ 68 h 200"/>
                <a:gd name="T80" fmla="*/ 44 w 176"/>
                <a:gd name="T81" fmla="*/ 7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6" h="200">
                  <a:moveTo>
                    <a:pt x="172" y="0"/>
                  </a:moveTo>
                  <a:cubicBezTo>
                    <a:pt x="14" y="0"/>
                    <a:pt x="14" y="0"/>
                    <a:pt x="14" y="0"/>
                  </a:cubicBezTo>
                  <a:cubicBezTo>
                    <a:pt x="6" y="0"/>
                    <a:pt x="0" y="6"/>
                    <a:pt x="0" y="14"/>
                  </a:cubicBezTo>
                  <a:cubicBezTo>
                    <a:pt x="0" y="14"/>
                    <a:pt x="0" y="183"/>
                    <a:pt x="0" y="184"/>
                  </a:cubicBezTo>
                  <a:cubicBezTo>
                    <a:pt x="0" y="193"/>
                    <a:pt x="7" y="200"/>
                    <a:pt x="16" y="200"/>
                  </a:cubicBezTo>
                  <a:cubicBezTo>
                    <a:pt x="172" y="200"/>
                    <a:pt x="172" y="200"/>
                    <a:pt x="172" y="200"/>
                  </a:cubicBezTo>
                  <a:cubicBezTo>
                    <a:pt x="174" y="200"/>
                    <a:pt x="176" y="198"/>
                    <a:pt x="176" y="196"/>
                  </a:cubicBezTo>
                  <a:cubicBezTo>
                    <a:pt x="176" y="4"/>
                    <a:pt x="176" y="4"/>
                    <a:pt x="176" y="4"/>
                  </a:cubicBezTo>
                  <a:cubicBezTo>
                    <a:pt x="176" y="2"/>
                    <a:pt x="174" y="0"/>
                    <a:pt x="172" y="0"/>
                  </a:cubicBezTo>
                  <a:close/>
                  <a:moveTo>
                    <a:pt x="168" y="192"/>
                  </a:moveTo>
                  <a:cubicBezTo>
                    <a:pt x="16" y="192"/>
                    <a:pt x="16" y="192"/>
                    <a:pt x="16" y="192"/>
                  </a:cubicBezTo>
                  <a:cubicBezTo>
                    <a:pt x="12" y="192"/>
                    <a:pt x="8" y="188"/>
                    <a:pt x="8" y="184"/>
                  </a:cubicBezTo>
                  <a:cubicBezTo>
                    <a:pt x="8" y="180"/>
                    <a:pt x="12" y="176"/>
                    <a:pt x="16" y="176"/>
                  </a:cubicBezTo>
                  <a:cubicBezTo>
                    <a:pt x="168" y="176"/>
                    <a:pt x="168" y="176"/>
                    <a:pt x="168" y="176"/>
                  </a:cubicBezTo>
                  <a:lnTo>
                    <a:pt x="168" y="192"/>
                  </a:lnTo>
                  <a:close/>
                  <a:moveTo>
                    <a:pt x="168" y="168"/>
                  </a:moveTo>
                  <a:cubicBezTo>
                    <a:pt x="24" y="168"/>
                    <a:pt x="24" y="168"/>
                    <a:pt x="24" y="168"/>
                  </a:cubicBezTo>
                  <a:cubicBezTo>
                    <a:pt x="24" y="8"/>
                    <a:pt x="24" y="8"/>
                    <a:pt x="24" y="8"/>
                  </a:cubicBezTo>
                  <a:cubicBezTo>
                    <a:pt x="168" y="8"/>
                    <a:pt x="168" y="8"/>
                    <a:pt x="168" y="8"/>
                  </a:cubicBezTo>
                  <a:lnTo>
                    <a:pt x="168" y="168"/>
                  </a:lnTo>
                  <a:close/>
                  <a:moveTo>
                    <a:pt x="44" y="40"/>
                  </a:moveTo>
                  <a:cubicBezTo>
                    <a:pt x="152" y="40"/>
                    <a:pt x="152" y="40"/>
                    <a:pt x="152" y="40"/>
                  </a:cubicBezTo>
                  <a:cubicBezTo>
                    <a:pt x="154" y="40"/>
                    <a:pt x="156" y="38"/>
                    <a:pt x="156" y="36"/>
                  </a:cubicBezTo>
                  <a:cubicBezTo>
                    <a:pt x="156" y="34"/>
                    <a:pt x="154" y="32"/>
                    <a:pt x="152" y="32"/>
                  </a:cubicBezTo>
                  <a:cubicBezTo>
                    <a:pt x="44" y="32"/>
                    <a:pt x="44" y="32"/>
                    <a:pt x="44" y="32"/>
                  </a:cubicBezTo>
                  <a:cubicBezTo>
                    <a:pt x="42" y="32"/>
                    <a:pt x="40" y="34"/>
                    <a:pt x="40" y="36"/>
                  </a:cubicBezTo>
                  <a:cubicBezTo>
                    <a:pt x="40" y="38"/>
                    <a:pt x="42" y="40"/>
                    <a:pt x="44" y="40"/>
                  </a:cubicBezTo>
                  <a:close/>
                  <a:moveTo>
                    <a:pt x="44" y="56"/>
                  </a:moveTo>
                  <a:cubicBezTo>
                    <a:pt x="152" y="56"/>
                    <a:pt x="152" y="56"/>
                    <a:pt x="152" y="56"/>
                  </a:cubicBezTo>
                  <a:cubicBezTo>
                    <a:pt x="154" y="56"/>
                    <a:pt x="156" y="54"/>
                    <a:pt x="156" y="52"/>
                  </a:cubicBezTo>
                  <a:cubicBezTo>
                    <a:pt x="156" y="50"/>
                    <a:pt x="154" y="48"/>
                    <a:pt x="152" y="48"/>
                  </a:cubicBezTo>
                  <a:cubicBezTo>
                    <a:pt x="44" y="48"/>
                    <a:pt x="44" y="48"/>
                    <a:pt x="44" y="48"/>
                  </a:cubicBezTo>
                  <a:cubicBezTo>
                    <a:pt x="42" y="48"/>
                    <a:pt x="40" y="50"/>
                    <a:pt x="40" y="52"/>
                  </a:cubicBezTo>
                  <a:cubicBezTo>
                    <a:pt x="40" y="54"/>
                    <a:pt x="42" y="56"/>
                    <a:pt x="44" y="56"/>
                  </a:cubicBezTo>
                  <a:close/>
                  <a:moveTo>
                    <a:pt x="44" y="72"/>
                  </a:moveTo>
                  <a:cubicBezTo>
                    <a:pt x="120" y="72"/>
                    <a:pt x="120" y="72"/>
                    <a:pt x="120" y="72"/>
                  </a:cubicBezTo>
                  <a:cubicBezTo>
                    <a:pt x="122" y="72"/>
                    <a:pt x="124" y="70"/>
                    <a:pt x="124" y="68"/>
                  </a:cubicBezTo>
                  <a:cubicBezTo>
                    <a:pt x="124" y="66"/>
                    <a:pt x="122" y="64"/>
                    <a:pt x="120" y="64"/>
                  </a:cubicBezTo>
                  <a:cubicBezTo>
                    <a:pt x="44" y="64"/>
                    <a:pt x="44" y="64"/>
                    <a:pt x="44" y="64"/>
                  </a:cubicBezTo>
                  <a:cubicBezTo>
                    <a:pt x="42" y="64"/>
                    <a:pt x="40" y="66"/>
                    <a:pt x="40" y="68"/>
                  </a:cubicBezTo>
                  <a:cubicBezTo>
                    <a:pt x="40" y="70"/>
                    <a:pt x="42" y="72"/>
                    <a:pt x="44" y="72"/>
                  </a:cubicBezTo>
                  <a:close/>
                </a:path>
              </a:pathLst>
            </a:custGeom>
            <a:solidFill>
              <a:schemeClr val="tx1"/>
            </a:solidFill>
            <a:ln>
              <a:noFill/>
            </a:ln>
          </p:spPr>
          <p:txBody>
            <a:bodyPr vert="horz" wrap="square" lIns="68564" tIns="34282" rIns="68564" bIns="34282" numCol="1" anchor="t" anchorCtr="0" compatLnSpc="1">
              <a:prstTxWarp prst="textNoShape">
                <a:avLst/>
              </a:prstTxWarp>
            </a:bodyPr>
            <a:lstStyle/>
            <a:p>
              <a:endParaRPr lang="en-GB" sz="1350"/>
            </a:p>
          </p:txBody>
        </p:sp>
      </p:grpSp>
      <p:grpSp>
        <p:nvGrpSpPr>
          <p:cNvPr id="33" name="Group 32">
            <a:extLst>
              <a:ext uri="{FF2B5EF4-FFF2-40B4-BE49-F238E27FC236}">
                <a16:creationId xmlns:a16="http://schemas.microsoft.com/office/drawing/2014/main" id="{96B46317-0DF4-344C-A33C-422BB2DC8F62}"/>
              </a:ext>
            </a:extLst>
          </p:cNvPr>
          <p:cNvGrpSpPr/>
          <p:nvPr/>
        </p:nvGrpSpPr>
        <p:grpSpPr>
          <a:xfrm>
            <a:off x="5224093" y="2585860"/>
            <a:ext cx="3290293" cy="453121"/>
            <a:chOff x="784303" y="2725314"/>
            <a:chExt cx="3211552" cy="468000"/>
          </a:xfrm>
        </p:grpSpPr>
        <p:sp>
          <p:nvSpPr>
            <p:cNvPr id="40" name="TextBox 39">
              <a:extLst>
                <a:ext uri="{FF2B5EF4-FFF2-40B4-BE49-F238E27FC236}">
                  <a16:creationId xmlns:a16="http://schemas.microsoft.com/office/drawing/2014/main" id="{713F8A7F-84F9-974F-98AF-DA92FCF1741D}"/>
                </a:ext>
              </a:extLst>
            </p:cNvPr>
            <p:cNvSpPr txBox="1"/>
            <p:nvPr/>
          </p:nvSpPr>
          <p:spPr>
            <a:xfrm>
              <a:off x="1322242" y="2725314"/>
              <a:ext cx="2673613" cy="468000"/>
            </a:xfrm>
            <a:prstGeom prst="rect">
              <a:avLst/>
            </a:prstGeom>
            <a:solidFill>
              <a:schemeClr val="accent2">
                <a:lumMod val="40000"/>
                <a:lumOff val="60000"/>
                <a:alpha val="34000"/>
              </a:schemeClr>
            </a:solidFill>
          </p:spPr>
          <p:txBody>
            <a:bodyPr wrap="square" lIns="180000" tIns="180000" rIns="180000" bIns="180000" rtlCol="0" anchor="ctr">
              <a:noAutofit/>
            </a:bodyPr>
            <a:lstStyle/>
            <a:p>
              <a:r>
                <a:rPr lang="en-GB" sz="1400" dirty="0"/>
                <a:t>GPP online course </a:t>
              </a:r>
            </a:p>
          </p:txBody>
        </p:sp>
        <p:sp>
          <p:nvSpPr>
            <p:cNvPr id="41" name="TextBox 40">
              <a:extLst>
                <a:ext uri="{FF2B5EF4-FFF2-40B4-BE49-F238E27FC236}">
                  <a16:creationId xmlns:a16="http://schemas.microsoft.com/office/drawing/2014/main" id="{38444E76-5C18-8C4B-A6EE-5CA2F7DFBA62}"/>
                </a:ext>
              </a:extLst>
            </p:cNvPr>
            <p:cNvSpPr txBox="1"/>
            <p:nvPr/>
          </p:nvSpPr>
          <p:spPr>
            <a:xfrm>
              <a:off x="784303" y="2725314"/>
              <a:ext cx="468000" cy="468000"/>
            </a:xfrm>
            <a:prstGeom prst="rect">
              <a:avLst/>
            </a:prstGeom>
            <a:solidFill>
              <a:schemeClr val="accent2">
                <a:lumMod val="40000"/>
                <a:lumOff val="60000"/>
                <a:alpha val="34000"/>
              </a:schemeClr>
            </a:solidFill>
          </p:spPr>
          <p:txBody>
            <a:bodyPr wrap="square" lIns="180000" tIns="180000" rIns="180000" bIns="180000" rtlCol="0" anchor="ctr">
              <a:noAutofit/>
            </a:bodyPr>
            <a:lstStyle/>
            <a:p>
              <a:endParaRPr lang="en-GB" sz="1400" dirty="0">
                <a:solidFill>
                  <a:schemeClr val="bg1"/>
                </a:solidFill>
              </a:endParaRPr>
            </a:p>
          </p:txBody>
        </p:sp>
        <p:sp>
          <p:nvSpPr>
            <p:cNvPr id="42" name="Freeform 129">
              <a:extLst>
                <a:ext uri="{FF2B5EF4-FFF2-40B4-BE49-F238E27FC236}">
                  <a16:creationId xmlns:a16="http://schemas.microsoft.com/office/drawing/2014/main" id="{22DDBB0D-6335-DF4D-8291-66367C61E5C8}"/>
                </a:ext>
              </a:extLst>
            </p:cNvPr>
            <p:cNvSpPr>
              <a:spLocks noChangeAspect="1" noEditPoints="1"/>
            </p:cNvSpPr>
            <p:nvPr/>
          </p:nvSpPr>
          <p:spPr bwMode="auto">
            <a:xfrm>
              <a:off x="854242" y="2835199"/>
              <a:ext cx="328122" cy="248230"/>
            </a:xfrm>
            <a:custGeom>
              <a:avLst/>
              <a:gdLst>
                <a:gd name="T0" fmla="*/ 89 w 286"/>
                <a:gd name="T1" fmla="*/ 53 h 217"/>
                <a:gd name="T2" fmla="*/ 197 w 286"/>
                <a:gd name="T3" fmla="*/ 51 h 217"/>
                <a:gd name="T4" fmla="*/ 187 w 286"/>
                <a:gd name="T5" fmla="*/ 60 h 217"/>
                <a:gd name="T6" fmla="*/ 100 w 286"/>
                <a:gd name="T7" fmla="*/ 62 h 217"/>
                <a:gd name="T8" fmla="*/ 120 w 286"/>
                <a:gd name="T9" fmla="*/ 80 h 217"/>
                <a:gd name="T10" fmla="*/ 166 w 286"/>
                <a:gd name="T11" fmla="*/ 78 h 217"/>
                <a:gd name="T12" fmla="*/ 144 w 286"/>
                <a:gd name="T13" fmla="*/ 55 h 217"/>
                <a:gd name="T14" fmla="*/ 144 w 286"/>
                <a:gd name="T15" fmla="*/ 82 h 217"/>
                <a:gd name="T16" fmla="*/ 144 w 286"/>
                <a:gd name="T17" fmla="*/ 115 h 217"/>
                <a:gd name="T18" fmla="*/ 144 w 286"/>
                <a:gd name="T19" fmla="*/ 82 h 217"/>
                <a:gd name="T20" fmla="*/ 11 w 286"/>
                <a:gd name="T21" fmla="*/ 206 h 217"/>
                <a:gd name="T22" fmla="*/ 11 w 286"/>
                <a:gd name="T23" fmla="*/ 217 h 217"/>
                <a:gd name="T24" fmla="*/ 284 w 286"/>
                <a:gd name="T25" fmla="*/ 204 h 217"/>
                <a:gd name="T26" fmla="*/ 282 w 286"/>
                <a:gd name="T27" fmla="*/ 177 h 217"/>
                <a:gd name="T28" fmla="*/ 255 w 286"/>
                <a:gd name="T29" fmla="*/ 21 h 217"/>
                <a:gd name="T30" fmla="*/ 52 w 286"/>
                <a:gd name="T31" fmla="*/ 0 h 217"/>
                <a:gd name="T32" fmla="*/ 31 w 286"/>
                <a:gd name="T33" fmla="*/ 134 h 217"/>
                <a:gd name="T34" fmla="*/ 2 w 286"/>
                <a:gd name="T35" fmla="*/ 189 h 217"/>
                <a:gd name="T36" fmla="*/ 275 w 286"/>
                <a:gd name="T37" fmla="*/ 194 h 217"/>
                <a:gd name="T38" fmla="*/ 282 w 286"/>
                <a:gd name="T39" fmla="*/ 177 h 217"/>
                <a:gd name="T40" fmla="*/ 49 w 286"/>
                <a:gd name="T41" fmla="*/ 17 h 217"/>
                <a:gd name="T42" fmla="*/ 230 w 286"/>
                <a:gd name="T43" fmla="*/ 14 h 217"/>
                <a:gd name="T44" fmla="*/ 240 w 286"/>
                <a:gd name="T45" fmla="*/ 24 h 217"/>
                <a:gd name="T46" fmla="*/ 237 w 286"/>
                <a:gd name="T47" fmla="*/ 127 h 217"/>
                <a:gd name="T48" fmla="*/ 56 w 286"/>
                <a:gd name="T49" fmla="*/ 130 h 217"/>
                <a:gd name="T50" fmla="*/ 46 w 286"/>
                <a:gd name="T51" fmla="*/ 120 h 217"/>
                <a:gd name="T52" fmla="*/ 43 w 286"/>
                <a:gd name="T53" fmla="*/ 143 h 217"/>
                <a:gd name="T54" fmla="*/ 248 w 286"/>
                <a:gd name="T55" fmla="*/ 151 h 217"/>
                <a:gd name="T56" fmla="*/ 43 w 286"/>
                <a:gd name="T57" fmla="*/ 143 h 217"/>
                <a:gd name="T58" fmla="*/ 252 w 286"/>
                <a:gd name="T59" fmla="*/ 157 h 217"/>
                <a:gd name="T60" fmla="*/ 29 w 286"/>
                <a:gd name="T61" fmla="*/ 165 h 217"/>
                <a:gd name="T62" fmla="*/ 97 w 286"/>
                <a:gd name="T63" fmla="*/ 179 h 217"/>
                <a:gd name="T64" fmla="*/ 25 w 286"/>
                <a:gd name="T65" fmla="*/ 171 h 217"/>
                <a:gd name="T66" fmla="*/ 97 w 286"/>
                <a:gd name="T67" fmla="*/ 179 h 217"/>
                <a:gd name="T68" fmla="*/ 186 w 286"/>
                <a:gd name="T69" fmla="*/ 171 h 217"/>
                <a:gd name="T70" fmla="*/ 266 w 286"/>
                <a:gd name="T71" fmla="*/ 17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86" h="217">
                  <a:moveTo>
                    <a:pt x="100" y="62"/>
                  </a:moveTo>
                  <a:cubicBezTo>
                    <a:pt x="89" y="53"/>
                    <a:pt x="89" y="53"/>
                    <a:pt x="89" y="53"/>
                  </a:cubicBezTo>
                  <a:cubicBezTo>
                    <a:pt x="102" y="38"/>
                    <a:pt x="122" y="28"/>
                    <a:pt x="144" y="28"/>
                  </a:cubicBezTo>
                  <a:cubicBezTo>
                    <a:pt x="165" y="28"/>
                    <a:pt x="184" y="37"/>
                    <a:pt x="197" y="51"/>
                  </a:cubicBezTo>
                  <a:cubicBezTo>
                    <a:pt x="191" y="56"/>
                    <a:pt x="191" y="56"/>
                    <a:pt x="191" y="56"/>
                  </a:cubicBezTo>
                  <a:cubicBezTo>
                    <a:pt x="187" y="60"/>
                    <a:pt x="187" y="60"/>
                    <a:pt x="187" y="60"/>
                  </a:cubicBezTo>
                  <a:cubicBezTo>
                    <a:pt x="176" y="49"/>
                    <a:pt x="161" y="41"/>
                    <a:pt x="144" y="41"/>
                  </a:cubicBezTo>
                  <a:cubicBezTo>
                    <a:pt x="126" y="41"/>
                    <a:pt x="110" y="50"/>
                    <a:pt x="100" y="62"/>
                  </a:cubicBezTo>
                  <a:close/>
                  <a:moveTo>
                    <a:pt x="110" y="71"/>
                  </a:moveTo>
                  <a:cubicBezTo>
                    <a:pt x="120" y="80"/>
                    <a:pt x="120" y="80"/>
                    <a:pt x="120" y="80"/>
                  </a:cubicBezTo>
                  <a:cubicBezTo>
                    <a:pt x="126" y="73"/>
                    <a:pt x="134" y="69"/>
                    <a:pt x="144" y="69"/>
                  </a:cubicBezTo>
                  <a:cubicBezTo>
                    <a:pt x="153" y="69"/>
                    <a:pt x="160" y="72"/>
                    <a:pt x="166" y="78"/>
                  </a:cubicBezTo>
                  <a:cubicBezTo>
                    <a:pt x="176" y="69"/>
                    <a:pt x="176" y="69"/>
                    <a:pt x="176" y="69"/>
                  </a:cubicBezTo>
                  <a:cubicBezTo>
                    <a:pt x="168" y="60"/>
                    <a:pt x="157" y="55"/>
                    <a:pt x="144" y="55"/>
                  </a:cubicBezTo>
                  <a:cubicBezTo>
                    <a:pt x="130" y="55"/>
                    <a:pt x="118" y="61"/>
                    <a:pt x="110" y="71"/>
                  </a:cubicBezTo>
                  <a:close/>
                  <a:moveTo>
                    <a:pt x="144" y="82"/>
                  </a:moveTo>
                  <a:cubicBezTo>
                    <a:pt x="135" y="82"/>
                    <a:pt x="128" y="90"/>
                    <a:pt x="128" y="99"/>
                  </a:cubicBezTo>
                  <a:cubicBezTo>
                    <a:pt x="128" y="108"/>
                    <a:pt x="135" y="115"/>
                    <a:pt x="144" y="115"/>
                  </a:cubicBezTo>
                  <a:cubicBezTo>
                    <a:pt x="153" y="115"/>
                    <a:pt x="160" y="108"/>
                    <a:pt x="160" y="99"/>
                  </a:cubicBezTo>
                  <a:cubicBezTo>
                    <a:pt x="160" y="90"/>
                    <a:pt x="153" y="82"/>
                    <a:pt x="144" y="82"/>
                  </a:cubicBezTo>
                  <a:close/>
                  <a:moveTo>
                    <a:pt x="275" y="206"/>
                  </a:moveTo>
                  <a:cubicBezTo>
                    <a:pt x="11" y="206"/>
                    <a:pt x="11" y="206"/>
                    <a:pt x="11" y="206"/>
                  </a:cubicBezTo>
                  <a:cubicBezTo>
                    <a:pt x="8" y="206"/>
                    <a:pt x="5" y="205"/>
                    <a:pt x="2" y="204"/>
                  </a:cubicBezTo>
                  <a:cubicBezTo>
                    <a:pt x="2" y="207"/>
                    <a:pt x="2" y="217"/>
                    <a:pt x="11" y="217"/>
                  </a:cubicBezTo>
                  <a:cubicBezTo>
                    <a:pt x="13" y="217"/>
                    <a:pt x="273" y="217"/>
                    <a:pt x="275" y="217"/>
                  </a:cubicBezTo>
                  <a:cubicBezTo>
                    <a:pt x="284" y="217"/>
                    <a:pt x="284" y="207"/>
                    <a:pt x="284" y="204"/>
                  </a:cubicBezTo>
                  <a:cubicBezTo>
                    <a:pt x="281" y="205"/>
                    <a:pt x="278" y="206"/>
                    <a:pt x="275" y="206"/>
                  </a:cubicBezTo>
                  <a:close/>
                  <a:moveTo>
                    <a:pt x="282" y="177"/>
                  </a:moveTo>
                  <a:cubicBezTo>
                    <a:pt x="255" y="134"/>
                    <a:pt x="255" y="134"/>
                    <a:pt x="255" y="134"/>
                  </a:cubicBezTo>
                  <a:cubicBezTo>
                    <a:pt x="255" y="21"/>
                    <a:pt x="255" y="21"/>
                    <a:pt x="255" y="21"/>
                  </a:cubicBezTo>
                  <a:cubicBezTo>
                    <a:pt x="255" y="9"/>
                    <a:pt x="245" y="0"/>
                    <a:pt x="234" y="0"/>
                  </a:cubicBezTo>
                  <a:cubicBezTo>
                    <a:pt x="52" y="0"/>
                    <a:pt x="52" y="0"/>
                    <a:pt x="52" y="0"/>
                  </a:cubicBezTo>
                  <a:cubicBezTo>
                    <a:pt x="41" y="0"/>
                    <a:pt x="31" y="9"/>
                    <a:pt x="31" y="21"/>
                  </a:cubicBezTo>
                  <a:cubicBezTo>
                    <a:pt x="31" y="134"/>
                    <a:pt x="31" y="134"/>
                    <a:pt x="31" y="134"/>
                  </a:cubicBezTo>
                  <a:cubicBezTo>
                    <a:pt x="4" y="177"/>
                    <a:pt x="4" y="177"/>
                    <a:pt x="4" y="177"/>
                  </a:cubicBezTo>
                  <a:cubicBezTo>
                    <a:pt x="1" y="181"/>
                    <a:pt x="0" y="185"/>
                    <a:pt x="2" y="189"/>
                  </a:cubicBezTo>
                  <a:cubicBezTo>
                    <a:pt x="4" y="192"/>
                    <a:pt x="7" y="194"/>
                    <a:pt x="11" y="194"/>
                  </a:cubicBezTo>
                  <a:cubicBezTo>
                    <a:pt x="275" y="194"/>
                    <a:pt x="275" y="194"/>
                    <a:pt x="275" y="194"/>
                  </a:cubicBezTo>
                  <a:cubicBezTo>
                    <a:pt x="279" y="194"/>
                    <a:pt x="283" y="192"/>
                    <a:pt x="284" y="188"/>
                  </a:cubicBezTo>
                  <a:cubicBezTo>
                    <a:pt x="286" y="184"/>
                    <a:pt x="284" y="180"/>
                    <a:pt x="282" y="177"/>
                  </a:cubicBezTo>
                  <a:close/>
                  <a:moveTo>
                    <a:pt x="46" y="24"/>
                  </a:moveTo>
                  <a:cubicBezTo>
                    <a:pt x="46" y="22"/>
                    <a:pt x="47" y="19"/>
                    <a:pt x="49" y="17"/>
                  </a:cubicBezTo>
                  <a:cubicBezTo>
                    <a:pt x="51" y="15"/>
                    <a:pt x="53" y="14"/>
                    <a:pt x="56" y="14"/>
                  </a:cubicBezTo>
                  <a:cubicBezTo>
                    <a:pt x="230" y="14"/>
                    <a:pt x="230" y="14"/>
                    <a:pt x="230" y="14"/>
                  </a:cubicBezTo>
                  <a:cubicBezTo>
                    <a:pt x="233" y="14"/>
                    <a:pt x="235" y="15"/>
                    <a:pt x="237" y="17"/>
                  </a:cubicBezTo>
                  <a:cubicBezTo>
                    <a:pt x="239" y="19"/>
                    <a:pt x="240" y="22"/>
                    <a:pt x="240" y="24"/>
                  </a:cubicBezTo>
                  <a:cubicBezTo>
                    <a:pt x="240" y="120"/>
                    <a:pt x="240" y="120"/>
                    <a:pt x="240" y="120"/>
                  </a:cubicBezTo>
                  <a:cubicBezTo>
                    <a:pt x="240" y="123"/>
                    <a:pt x="239" y="125"/>
                    <a:pt x="237" y="127"/>
                  </a:cubicBezTo>
                  <a:cubicBezTo>
                    <a:pt x="235" y="129"/>
                    <a:pt x="233" y="130"/>
                    <a:pt x="230" y="130"/>
                  </a:cubicBezTo>
                  <a:cubicBezTo>
                    <a:pt x="228" y="130"/>
                    <a:pt x="56" y="130"/>
                    <a:pt x="56" y="130"/>
                  </a:cubicBezTo>
                  <a:cubicBezTo>
                    <a:pt x="53" y="130"/>
                    <a:pt x="51" y="129"/>
                    <a:pt x="49" y="127"/>
                  </a:cubicBezTo>
                  <a:cubicBezTo>
                    <a:pt x="47" y="125"/>
                    <a:pt x="46" y="123"/>
                    <a:pt x="46" y="120"/>
                  </a:cubicBezTo>
                  <a:lnTo>
                    <a:pt x="46" y="24"/>
                  </a:lnTo>
                  <a:close/>
                  <a:moveTo>
                    <a:pt x="43" y="143"/>
                  </a:moveTo>
                  <a:cubicBezTo>
                    <a:pt x="243" y="143"/>
                    <a:pt x="243" y="143"/>
                    <a:pt x="243" y="143"/>
                  </a:cubicBezTo>
                  <a:cubicBezTo>
                    <a:pt x="248" y="151"/>
                    <a:pt x="248" y="151"/>
                    <a:pt x="248" y="151"/>
                  </a:cubicBezTo>
                  <a:cubicBezTo>
                    <a:pt x="38" y="151"/>
                    <a:pt x="38" y="151"/>
                    <a:pt x="38" y="151"/>
                  </a:cubicBezTo>
                  <a:lnTo>
                    <a:pt x="43" y="143"/>
                  </a:lnTo>
                  <a:close/>
                  <a:moveTo>
                    <a:pt x="34" y="157"/>
                  </a:moveTo>
                  <a:cubicBezTo>
                    <a:pt x="252" y="157"/>
                    <a:pt x="252" y="157"/>
                    <a:pt x="252" y="157"/>
                  </a:cubicBezTo>
                  <a:cubicBezTo>
                    <a:pt x="257" y="165"/>
                    <a:pt x="257" y="165"/>
                    <a:pt x="257" y="165"/>
                  </a:cubicBezTo>
                  <a:cubicBezTo>
                    <a:pt x="29" y="165"/>
                    <a:pt x="29" y="165"/>
                    <a:pt x="29" y="165"/>
                  </a:cubicBezTo>
                  <a:lnTo>
                    <a:pt x="34" y="157"/>
                  </a:lnTo>
                  <a:close/>
                  <a:moveTo>
                    <a:pt x="97" y="179"/>
                  </a:moveTo>
                  <a:cubicBezTo>
                    <a:pt x="20" y="179"/>
                    <a:pt x="20" y="179"/>
                    <a:pt x="20" y="179"/>
                  </a:cubicBezTo>
                  <a:cubicBezTo>
                    <a:pt x="25" y="171"/>
                    <a:pt x="25" y="171"/>
                    <a:pt x="25" y="171"/>
                  </a:cubicBezTo>
                  <a:cubicBezTo>
                    <a:pt x="100" y="171"/>
                    <a:pt x="100" y="171"/>
                    <a:pt x="100" y="171"/>
                  </a:cubicBezTo>
                  <a:lnTo>
                    <a:pt x="97" y="179"/>
                  </a:lnTo>
                  <a:close/>
                  <a:moveTo>
                    <a:pt x="189" y="179"/>
                  </a:moveTo>
                  <a:cubicBezTo>
                    <a:pt x="186" y="171"/>
                    <a:pt x="186" y="171"/>
                    <a:pt x="186" y="171"/>
                  </a:cubicBezTo>
                  <a:cubicBezTo>
                    <a:pt x="261" y="171"/>
                    <a:pt x="261" y="171"/>
                    <a:pt x="261" y="171"/>
                  </a:cubicBezTo>
                  <a:cubicBezTo>
                    <a:pt x="266" y="179"/>
                    <a:pt x="266" y="179"/>
                    <a:pt x="266" y="179"/>
                  </a:cubicBezTo>
                  <a:lnTo>
                    <a:pt x="189" y="179"/>
                  </a:lnTo>
                  <a:close/>
                </a:path>
              </a:pathLst>
            </a:custGeom>
            <a:solidFill>
              <a:schemeClr val="tx1"/>
            </a:solidFill>
            <a:ln>
              <a:noFill/>
            </a:ln>
          </p:spPr>
          <p:txBody>
            <a:bodyPr vert="horz" wrap="square" lIns="68564" tIns="34282" rIns="68564" bIns="34282" numCol="1" anchor="t" anchorCtr="0" compatLnSpc="1">
              <a:prstTxWarp prst="textNoShape">
                <a:avLst/>
              </a:prstTxWarp>
            </a:bodyPr>
            <a:lstStyle/>
            <a:p>
              <a:endParaRPr lang="en-GB" sz="1350"/>
            </a:p>
          </p:txBody>
        </p:sp>
      </p:grpSp>
      <p:grpSp>
        <p:nvGrpSpPr>
          <p:cNvPr id="34" name="Group 33">
            <a:extLst>
              <a:ext uri="{FF2B5EF4-FFF2-40B4-BE49-F238E27FC236}">
                <a16:creationId xmlns:a16="http://schemas.microsoft.com/office/drawing/2014/main" id="{013C229B-22B3-7A4C-B4D4-3866F2CADC41}"/>
              </a:ext>
            </a:extLst>
          </p:cNvPr>
          <p:cNvGrpSpPr/>
          <p:nvPr/>
        </p:nvGrpSpPr>
        <p:grpSpPr>
          <a:xfrm>
            <a:off x="5224093" y="3256589"/>
            <a:ext cx="3290293" cy="453121"/>
            <a:chOff x="784303" y="2725314"/>
            <a:chExt cx="3211552" cy="468000"/>
          </a:xfrm>
          <a:solidFill>
            <a:schemeClr val="accent1"/>
          </a:solidFill>
        </p:grpSpPr>
        <p:sp>
          <p:nvSpPr>
            <p:cNvPr id="38" name="TextBox 37">
              <a:extLst>
                <a:ext uri="{FF2B5EF4-FFF2-40B4-BE49-F238E27FC236}">
                  <a16:creationId xmlns:a16="http://schemas.microsoft.com/office/drawing/2014/main" id="{D8288D33-FA3E-7045-B6C1-0ABDF7D43C6E}"/>
                </a:ext>
              </a:extLst>
            </p:cNvPr>
            <p:cNvSpPr txBox="1"/>
            <p:nvPr/>
          </p:nvSpPr>
          <p:spPr>
            <a:xfrm>
              <a:off x="1322242" y="2725314"/>
              <a:ext cx="2673613" cy="468000"/>
            </a:xfrm>
            <a:prstGeom prst="rect">
              <a:avLst/>
            </a:prstGeom>
            <a:solidFill>
              <a:schemeClr val="accent2"/>
            </a:solidFill>
          </p:spPr>
          <p:txBody>
            <a:bodyPr wrap="square" lIns="180000" tIns="180000" rIns="180000" bIns="180000" rtlCol="0" anchor="ctr">
              <a:noAutofit/>
            </a:bodyPr>
            <a:lstStyle/>
            <a:p>
              <a:r>
                <a:rPr lang="en-GB" sz="1400" dirty="0">
                  <a:solidFill>
                    <a:schemeClr val="bg1"/>
                  </a:solidFill>
                </a:rPr>
                <a:t>employees GPP trained</a:t>
              </a:r>
            </a:p>
          </p:txBody>
        </p:sp>
        <p:sp>
          <p:nvSpPr>
            <p:cNvPr id="39" name="TextBox 38">
              <a:extLst>
                <a:ext uri="{FF2B5EF4-FFF2-40B4-BE49-F238E27FC236}">
                  <a16:creationId xmlns:a16="http://schemas.microsoft.com/office/drawing/2014/main" id="{F505349E-C309-8D48-A8A9-9D3BD7A4499C}"/>
                </a:ext>
              </a:extLst>
            </p:cNvPr>
            <p:cNvSpPr txBox="1"/>
            <p:nvPr/>
          </p:nvSpPr>
          <p:spPr>
            <a:xfrm>
              <a:off x="784303" y="2725314"/>
              <a:ext cx="468000" cy="468000"/>
            </a:xfrm>
            <a:prstGeom prst="rect">
              <a:avLst/>
            </a:prstGeom>
            <a:solidFill>
              <a:schemeClr val="accent2"/>
            </a:solidFill>
          </p:spPr>
          <p:txBody>
            <a:bodyPr wrap="square" lIns="72000" tIns="72000" rIns="72000" bIns="72000" rtlCol="0" anchor="ctr">
              <a:noAutofit/>
            </a:bodyPr>
            <a:lstStyle/>
            <a:p>
              <a:pPr algn="ctr"/>
              <a:r>
                <a:rPr lang="en-GB" sz="1400" b="1" dirty="0">
                  <a:solidFill>
                    <a:schemeClr val="bg1"/>
                  </a:solidFill>
                </a:rPr>
                <a:t>40</a:t>
              </a:r>
            </a:p>
          </p:txBody>
        </p:sp>
      </p:grpSp>
      <p:grpSp>
        <p:nvGrpSpPr>
          <p:cNvPr id="35" name="Group 34">
            <a:extLst>
              <a:ext uri="{FF2B5EF4-FFF2-40B4-BE49-F238E27FC236}">
                <a16:creationId xmlns:a16="http://schemas.microsoft.com/office/drawing/2014/main" id="{8395B176-4F4A-4E4D-9055-FE97F5790995}"/>
              </a:ext>
            </a:extLst>
          </p:cNvPr>
          <p:cNvGrpSpPr/>
          <p:nvPr/>
        </p:nvGrpSpPr>
        <p:grpSpPr>
          <a:xfrm>
            <a:off x="5224093" y="3764827"/>
            <a:ext cx="3290293" cy="453121"/>
            <a:chOff x="784303" y="2725314"/>
            <a:chExt cx="3211552" cy="468000"/>
          </a:xfrm>
          <a:solidFill>
            <a:schemeClr val="accent1"/>
          </a:solidFill>
        </p:grpSpPr>
        <p:sp>
          <p:nvSpPr>
            <p:cNvPr id="36" name="TextBox 35">
              <a:extLst>
                <a:ext uri="{FF2B5EF4-FFF2-40B4-BE49-F238E27FC236}">
                  <a16:creationId xmlns:a16="http://schemas.microsoft.com/office/drawing/2014/main" id="{2865ECE8-5E5A-1444-8D4A-B0F7189BC853}"/>
                </a:ext>
              </a:extLst>
            </p:cNvPr>
            <p:cNvSpPr txBox="1"/>
            <p:nvPr/>
          </p:nvSpPr>
          <p:spPr>
            <a:xfrm>
              <a:off x="1322242" y="2725314"/>
              <a:ext cx="2673613" cy="468000"/>
            </a:xfrm>
            <a:prstGeom prst="rect">
              <a:avLst/>
            </a:prstGeom>
            <a:solidFill>
              <a:schemeClr val="accent2"/>
            </a:solidFill>
          </p:spPr>
          <p:txBody>
            <a:bodyPr wrap="square" lIns="180000" tIns="180000" rIns="180000" bIns="180000" rtlCol="0" anchor="ctr">
              <a:noAutofit/>
            </a:bodyPr>
            <a:lstStyle/>
            <a:p>
              <a:r>
                <a:rPr lang="en-GB" sz="1400" dirty="0">
                  <a:solidFill>
                    <a:schemeClr val="bg1"/>
                  </a:solidFill>
                </a:rPr>
                <a:t>employees AVAC certified</a:t>
              </a:r>
            </a:p>
          </p:txBody>
        </p:sp>
        <p:sp>
          <p:nvSpPr>
            <p:cNvPr id="37" name="TextBox 36">
              <a:extLst>
                <a:ext uri="{FF2B5EF4-FFF2-40B4-BE49-F238E27FC236}">
                  <a16:creationId xmlns:a16="http://schemas.microsoft.com/office/drawing/2014/main" id="{9696F965-2958-BB48-AA4C-0B9D92286E15}"/>
                </a:ext>
              </a:extLst>
            </p:cNvPr>
            <p:cNvSpPr txBox="1"/>
            <p:nvPr/>
          </p:nvSpPr>
          <p:spPr>
            <a:xfrm>
              <a:off x="784303" y="2725314"/>
              <a:ext cx="468000" cy="468000"/>
            </a:xfrm>
            <a:prstGeom prst="rect">
              <a:avLst/>
            </a:prstGeom>
            <a:solidFill>
              <a:schemeClr val="accent2"/>
            </a:solidFill>
          </p:spPr>
          <p:txBody>
            <a:bodyPr wrap="square" lIns="72000" tIns="72000" rIns="72000" bIns="72000" rtlCol="0" anchor="ctr">
              <a:noAutofit/>
            </a:bodyPr>
            <a:lstStyle/>
            <a:p>
              <a:pPr algn="ctr"/>
              <a:r>
                <a:rPr lang="en-GB" sz="1400" b="1" dirty="0">
                  <a:solidFill>
                    <a:schemeClr val="bg1"/>
                  </a:solidFill>
                </a:rPr>
                <a:t>6</a:t>
              </a:r>
            </a:p>
          </p:txBody>
        </p:sp>
      </p:grpSp>
      <p:sp>
        <p:nvSpPr>
          <p:cNvPr id="53" name="TextBox 52">
            <a:extLst>
              <a:ext uri="{FF2B5EF4-FFF2-40B4-BE49-F238E27FC236}">
                <a16:creationId xmlns:a16="http://schemas.microsoft.com/office/drawing/2014/main" id="{91461A0A-75D4-4133-91E6-570C385DD059}"/>
              </a:ext>
            </a:extLst>
          </p:cNvPr>
          <p:cNvSpPr txBox="1"/>
          <p:nvPr/>
        </p:nvSpPr>
        <p:spPr>
          <a:xfrm>
            <a:off x="5780476" y="1022445"/>
            <a:ext cx="2739165" cy="453121"/>
          </a:xfrm>
          <a:prstGeom prst="rect">
            <a:avLst/>
          </a:prstGeom>
          <a:solidFill>
            <a:schemeClr val="accent2">
              <a:lumMod val="40000"/>
              <a:lumOff val="60000"/>
              <a:alpha val="34000"/>
            </a:schemeClr>
          </a:solidFill>
        </p:spPr>
        <p:txBody>
          <a:bodyPr wrap="square" lIns="180000" tIns="180000" rIns="180000" bIns="180000" rtlCol="0" anchor="ctr">
            <a:noAutofit/>
          </a:bodyPr>
          <a:lstStyle/>
          <a:p>
            <a:r>
              <a:rPr lang="en-GB" sz="1400" dirty="0"/>
              <a:t>Janssen GPP taskforce</a:t>
            </a:r>
          </a:p>
        </p:txBody>
      </p:sp>
      <p:sp>
        <p:nvSpPr>
          <p:cNvPr id="54" name="TextBox 53">
            <a:extLst>
              <a:ext uri="{FF2B5EF4-FFF2-40B4-BE49-F238E27FC236}">
                <a16:creationId xmlns:a16="http://schemas.microsoft.com/office/drawing/2014/main" id="{B3D36CBB-DCCD-4935-B93E-2265A08AAB4D}"/>
              </a:ext>
            </a:extLst>
          </p:cNvPr>
          <p:cNvSpPr txBox="1"/>
          <p:nvPr/>
        </p:nvSpPr>
        <p:spPr>
          <a:xfrm>
            <a:off x="5229348" y="1022445"/>
            <a:ext cx="479474" cy="453121"/>
          </a:xfrm>
          <a:prstGeom prst="rect">
            <a:avLst/>
          </a:prstGeom>
          <a:solidFill>
            <a:schemeClr val="accent2">
              <a:lumMod val="40000"/>
              <a:lumOff val="60000"/>
              <a:alpha val="34000"/>
            </a:schemeClr>
          </a:solidFill>
        </p:spPr>
        <p:txBody>
          <a:bodyPr wrap="square" lIns="180000" tIns="180000" rIns="180000" bIns="180000" rtlCol="0" anchor="ctr">
            <a:noAutofit/>
          </a:bodyPr>
          <a:lstStyle/>
          <a:p>
            <a:endParaRPr lang="en-GB" sz="1400" dirty="0">
              <a:solidFill>
                <a:schemeClr val="bg1"/>
              </a:solidFill>
            </a:endParaRPr>
          </a:p>
        </p:txBody>
      </p:sp>
      <p:pic>
        <p:nvPicPr>
          <p:cNvPr id="60" name="Picture 59">
            <a:extLst>
              <a:ext uri="{FF2B5EF4-FFF2-40B4-BE49-F238E27FC236}">
                <a16:creationId xmlns:a16="http://schemas.microsoft.com/office/drawing/2014/main" id="{284F416F-FBFD-4D71-B154-3DAF028A39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95236" y="1084614"/>
            <a:ext cx="528150" cy="356914"/>
          </a:xfrm>
          <a:prstGeom prst="rect">
            <a:avLst/>
          </a:prstGeom>
        </p:spPr>
      </p:pic>
    </p:spTree>
    <p:extLst>
      <p:ext uri="{BB962C8B-B14F-4D97-AF65-F5344CB8AC3E}">
        <p14:creationId xmlns:p14="http://schemas.microsoft.com/office/powerpoint/2010/main" val="279057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E8211B8-3C37-1D4C-BCAC-8B6E3D6BE07E}"/>
              </a:ext>
            </a:extLst>
          </p:cNvPr>
          <p:cNvSpPr>
            <a:spLocks noGrp="1"/>
          </p:cNvSpPr>
          <p:nvPr>
            <p:ph type="title"/>
          </p:nvPr>
        </p:nvSpPr>
        <p:spPr/>
        <p:txBody>
          <a:bodyPr/>
          <a:lstStyle/>
          <a:p>
            <a:r>
              <a:rPr lang="en-US" sz="2800" b="0" dirty="0"/>
              <a:t>What we have done:</a:t>
            </a:r>
            <a:r>
              <a:rPr lang="en-US" sz="2800" dirty="0"/>
              <a:t/>
            </a:r>
            <a:br>
              <a:rPr lang="en-US" sz="2800" dirty="0"/>
            </a:br>
            <a:r>
              <a:rPr lang="en-US" sz="2800" dirty="0"/>
              <a:t>a GPP operational framework</a:t>
            </a:r>
          </a:p>
        </p:txBody>
      </p:sp>
      <p:grpSp>
        <p:nvGrpSpPr>
          <p:cNvPr id="26" name="Group 25">
            <a:extLst>
              <a:ext uri="{FF2B5EF4-FFF2-40B4-BE49-F238E27FC236}">
                <a16:creationId xmlns:a16="http://schemas.microsoft.com/office/drawing/2014/main" id="{66337F11-A949-3649-BCD5-1600994D7779}"/>
              </a:ext>
            </a:extLst>
          </p:cNvPr>
          <p:cNvGrpSpPr/>
          <p:nvPr/>
        </p:nvGrpSpPr>
        <p:grpSpPr>
          <a:xfrm>
            <a:off x="539328" y="1362399"/>
            <a:ext cx="2132315" cy="2732374"/>
            <a:chOff x="344018" y="1362399"/>
            <a:chExt cx="2132315" cy="2732374"/>
          </a:xfrm>
        </p:grpSpPr>
        <p:grpSp>
          <p:nvGrpSpPr>
            <p:cNvPr id="2" name="Group 1">
              <a:extLst>
                <a:ext uri="{FF2B5EF4-FFF2-40B4-BE49-F238E27FC236}">
                  <a16:creationId xmlns:a16="http://schemas.microsoft.com/office/drawing/2014/main" id="{C969E78D-E258-7040-835A-585A65095B14}"/>
                </a:ext>
              </a:extLst>
            </p:cNvPr>
            <p:cNvGrpSpPr/>
            <p:nvPr/>
          </p:nvGrpSpPr>
          <p:grpSpPr>
            <a:xfrm>
              <a:off x="558018" y="1362399"/>
              <a:ext cx="1815930" cy="2428807"/>
              <a:chOff x="6439896" y="1371834"/>
              <a:chExt cx="2062511" cy="2758609"/>
            </a:xfrm>
          </p:grpSpPr>
          <p:sp>
            <p:nvSpPr>
              <p:cNvPr id="6" name="Rectangle 5">
                <a:extLst>
                  <a:ext uri="{FF2B5EF4-FFF2-40B4-BE49-F238E27FC236}">
                    <a16:creationId xmlns:a16="http://schemas.microsoft.com/office/drawing/2014/main" id="{EB0FCEDB-A818-E64A-ADE9-D37CA5369534}"/>
                  </a:ext>
                </a:extLst>
              </p:cNvPr>
              <p:cNvSpPr/>
              <p:nvPr/>
            </p:nvSpPr>
            <p:spPr>
              <a:xfrm>
                <a:off x="6439896" y="1371834"/>
                <a:ext cx="2062511" cy="2758609"/>
              </a:xfrm>
              <a:prstGeom prst="rect">
                <a:avLst/>
              </a:prstGeom>
              <a:solidFill>
                <a:schemeClr val="bg1"/>
              </a:solidFill>
              <a:ln>
                <a:noFill/>
              </a:ln>
              <a:effectLst>
                <a:outerShdw blurRad="1079500" sx="105000" sy="105000" algn="ctr" rotWithShape="0">
                  <a:prstClr val="black">
                    <a:alpha val="15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C16379F-5531-EF41-B717-CC15EB0C84AC}"/>
                  </a:ext>
                </a:extLst>
              </p:cNvPr>
              <p:cNvPicPr>
                <a:picLocks noChangeAspect="1"/>
              </p:cNvPicPr>
              <p:nvPr/>
            </p:nvPicPr>
            <p:blipFill>
              <a:blip r:embed="rId3"/>
              <a:stretch>
                <a:fillRect/>
              </a:stretch>
            </p:blipFill>
            <p:spPr>
              <a:xfrm>
                <a:off x="6495370" y="1414880"/>
                <a:ext cx="1941334" cy="2536632"/>
              </a:xfrm>
              <a:prstGeom prst="rect">
                <a:avLst/>
              </a:prstGeom>
              <a:effectLst/>
            </p:spPr>
          </p:pic>
        </p:grpSp>
        <p:sp>
          <p:nvSpPr>
            <p:cNvPr id="13" name="Rectangle 12">
              <a:extLst>
                <a:ext uri="{FF2B5EF4-FFF2-40B4-BE49-F238E27FC236}">
                  <a16:creationId xmlns:a16="http://schemas.microsoft.com/office/drawing/2014/main" id="{0A01FBBF-664B-424F-AD6B-D6F78BFF9878}"/>
                </a:ext>
              </a:extLst>
            </p:cNvPr>
            <p:cNvSpPr/>
            <p:nvPr/>
          </p:nvSpPr>
          <p:spPr>
            <a:xfrm>
              <a:off x="344018" y="3817774"/>
              <a:ext cx="2132315" cy="276999"/>
            </a:xfrm>
            <a:prstGeom prst="rect">
              <a:avLst/>
            </a:prstGeom>
          </p:spPr>
          <p:txBody>
            <a:bodyPr wrap="none">
              <a:spAutoFit/>
            </a:bodyPr>
            <a:lstStyle/>
            <a:p>
              <a:pPr algn="ctr"/>
              <a:r>
                <a:rPr lang="en-US" sz="1200" b="1" dirty="0"/>
                <a:t>Fundamental concepts</a:t>
              </a:r>
            </a:p>
          </p:txBody>
        </p:sp>
      </p:grpSp>
      <p:grpSp>
        <p:nvGrpSpPr>
          <p:cNvPr id="20" name="Group 19">
            <a:extLst>
              <a:ext uri="{FF2B5EF4-FFF2-40B4-BE49-F238E27FC236}">
                <a16:creationId xmlns:a16="http://schemas.microsoft.com/office/drawing/2014/main" id="{8028B359-2D13-024A-A24C-9CAEAF2F23EC}"/>
              </a:ext>
            </a:extLst>
          </p:cNvPr>
          <p:cNvGrpSpPr/>
          <p:nvPr/>
        </p:nvGrpSpPr>
        <p:grpSpPr>
          <a:xfrm>
            <a:off x="2761099" y="1362399"/>
            <a:ext cx="2368840" cy="2917040"/>
            <a:chOff x="2565789" y="1362399"/>
            <a:chExt cx="2368840" cy="2917040"/>
          </a:xfrm>
        </p:grpSpPr>
        <p:pic>
          <p:nvPicPr>
            <p:cNvPr id="14" name="Picture 13">
              <a:extLst>
                <a:ext uri="{FF2B5EF4-FFF2-40B4-BE49-F238E27FC236}">
                  <a16:creationId xmlns:a16="http://schemas.microsoft.com/office/drawing/2014/main" id="{AB1EE840-4A07-AE4F-B9B6-1735750B8829}"/>
                </a:ext>
              </a:extLst>
            </p:cNvPr>
            <p:cNvPicPr>
              <a:picLocks noChangeAspect="1"/>
            </p:cNvPicPr>
            <p:nvPr/>
          </p:nvPicPr>
          <p:blipFill>
            <a:blip r:embed="rId4">
              <a:duotone>
                <a:schemeClr val="accent2">
                  <a:shade val="45000"/>
                  <a:satMod val="135000"/>
                </a:schemeClr>
                <a:prstClr val="white"/>
              </a:duotone>
            </a:blip>
            <a:stretch>
              <a:fillRect/>
            </a:stretch>
          </p:blipFill>
          <p:spPr>
            <a:xfrm>
              <a:off x="2565789" y="2396268"/>
              <a:ext cx="361069" cy="361069"/>
            </a:xfrm>
            <a:prstGeom prst="rect">
              <a:avLst/>
            </a:prstGeom>
          </p:spPr>
        </p:pic>
        <p:grpSp>
          <p:nvGrpSpPr>
            <p:cNvPr id="5" name="Group 4">
              <a:extLst>
                <a:ext uri="{FF2B5EF4-FFF2-40B4-BE49-F238E27FC236}">
                  <a16:creationId xmlns:a16="http://schemas.microsoft.com/office/drawing/2014/main" id="{80C75650-00CE-7045-A057-3AA8D9093B9D}"/>
                </a:ext>
              </a:extLst>
            </p:cNvPr>
            <p:cNvGrpSpPr/>
            <p:nvPr/>
          </p:nvGrpSpPr>
          <p:grpSpPr>
            <a:xfrm>
              <a:off x="3118698" y="1362399"/>
              <a:ext cx="1815930" cy="2428807"/>
              <a:chOff x="3563899" y="1277381"/>
              <a:chExt cx="2062511" cy="2758609"/>
            </a:xfrm>
          </p:grpSpPr>
          <p:grpSp>
            <p:nvGrpSpPr>
              <p:cNvPr id="23" name="Group 22">
                <a:extLst>
                  <a:ext uri="{FF2B5EF4-FFF2-40B4-BE49-F238E27FC236}">
                    <a16:creationId xmlns:a16="http://schemas.microsoft.com/office/drawing/2014/main" id="{275662A0-EC7D-6344-A153-0D09392F9FEE}"/>
                  </a:ext>
                </a:extLst>
              </p:cNvPr>
              <p:cNvGrpSpPr/>
              <p:nvPr/>
            </p:nvGrpSpPr>
            <p:grpSpPr>
              <a:xfrm>
                <a:off x="3563899" y="1277381"/>
                <a:ext cx="2062511" cy="2758609"/>
                <a:chOff x="641593" y="1371834"/>
                <a:chExt cx="2062511" cy="2758609"/>
              </a:xfrm>
            </p:grpSpPr>
            <p:sp>
              <p:nvSpPr>
                <p:cNvPr id="9" name="Rectangle 8">
                  <a:extLst>
                    <a:ext uri="{FF2B5EF4-FFF2-40B4-BE49-F238E27FC236}">
                      <a16:creationId xmlns:a16="http://schemas.microsoft.com/office/drawing/2014/main" id="{3B217CE1-F219-1744-8698-7941D3443BE0}"/>
                    </a:ext>
                  </a:extLst>
                </p:cNvPr>
                <p:cNvSpPr/>
                <p:nvPr/>
              </p:nvSpPr>
              <p:spPr>
                <a:xfrm>
                  <a:off x="641593" y="1371834"/>
                  <a:ext cx="2062511" cy="2758609"/>
                </a:xfrm>
                <a:prstGeom prst="rect">
                  <a:avLst/>
                </a:prstGeom>
                <a:solidFill>
                  <a:schemeClr val="bg1"/>
                </a:solidFill>
                <a:ln>
                  <a:noFill/>
                </a:ln>
                <a:effectLst>
                  <a:outerShdw blurRad="1079500" dist="23000" dir="5400000" sx="105000" sy="105000"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8D497D04-AD5C-4244-9467-1FBD4D032F80}"/>
                    </a:ext>
                  </a:extLst>
                </p:cNvPr>
                <p:cNvPicPr>
                  <a:picLocks noChangeAspect="1"/>
                </p:cNvPicPr>
                <p:nvPr/>
              </p:nvPicPr>
              <p:blipFill>
                <a:blip r:embed="rId5"/>
                <a:stretch>
                  <a:fillRect/>
                </a:stretch>
              </p:blipFill>
              <p:spPr>
                <a:xfrm>
                  <a:off x="1407529" y="1513035"/>
                  <a:ext cx="530637" cy="107637"/>
                </a:xfrm>
                <a:prstGeom prst="rect">
                  <a:avLst/>
                </a:prstGeom>
              </p:spPr>
            </p:pic>
            <p:sp>
              <p:nvSpPr>
                <p:cNvPr id="19" name="Rectangle 18">
                  <a:extLst>
                    <a:ext uri="{FF2B5EF4-FFF2-40B4-BE49-F238E27FC236}">
                      <a16:creationId xmlns:a16="http://schemas.microsoft.com/office/drawing/2014/main" id="{A1007873-97EC-3947-80A4-82D64A47F488}"/>
                    </a:ext>
                  </a:extLst>
                </p:cNvPr>
                <p:cNvSpPr/>
                <p:nvPr/>
              </p:nvSpPr>
              <p:spPr>
                <a:xfrm>
                  <a:off x="919762" y="1717000"/>
                  <a:ext cx="1496344" cy="184665"/>
                </a:xfrm>
                <a:prstGeom prst="rect">
                  <a:avLst/>
                </a:prstGeom>
                <a:solidFill>
                  <a:schemeClr val="bg1">
                    <a:lumMod val="95000"/>
                  </a:schemeClr>
                </a:solidFill>
              </p:spPr>
              <p:txBody>
                <a:bodyPr wrap="square">
                  <a:spAutoFit/>
                </a:bodyPr>
                <a:lstStyle/>
                <a:p>
                  <a:pPr algn="ctr"/>
                  <a:r>
                    <a:rPr lang="en-US" sz="600" b="1" dirty="0">
                      <a:solidFill>
                        <a:srgbClr val="000000"/>
                      </a:solidFill>
                      <a:latin typeface="Times New Roman" panose="02020603050405020304" pitchFamily="18" charset="0"/>
                      <a:cs typeface="Times New Roman" panose="02020603050405020304" pitchFamily="18" charset="0"/>
                    </a:rPr>
                    <a:t>GPP Considerations Document</a:t>
                  </a:r>
                  <a:endParaRPr lang="en-US" sz="600" b="1" dirty="0">
                    <a:latin typeface="Times New Roman" panose="02020603050405020304" pitchFamily="18" charset="0"/>
                    <a:cs typeface="Times New Roman" panose="02020603050405020304" pitchFamily="18" charset="0"/>
                  </a:endParaRPr>
                </a:p>
              </p:txBody>
            </p:sp>
          </p:grpSp>
          <p:pic>
            <p:nvPicPr>
              <p:cNvPr id="4" name="Picture 3">
                <a:extLst>
                  <a:ext uri="{FF2B5EF4-FFF2-40B4-BE49-F238E27FC236}">
                    <a16:creationId xmlns:a16="http://schemas.microsoft.com/office/drawing/2014/main" id="{A4F7C2F7-6D68-3C4D-A44C-0BF6F62CB8D0}"/>
                  </a:ext>
                </a:extLst>
              </p:cNvPr>
              <p:cNvPicPr>
                <a:picLocks noChangeAspect="1"/>
              </p:cNvPicPr>
              <p:nvPr/>
            </p:nvPicPr>
            <p:blipFill rotWithShape="1">
              <a:blip r:embed="rId6"/>
              <a:srcRect l="4640" t="760" r="5120" b="2433"/>
              <a:stretch/>
            </p:blipFill>
            <p:spPr>
              <a:xfrm>
                <a:off x="3910084" y="1876972"/>
                <a:ext cx="1360312" cy="2058935"/>
              </a:xfrm>
              <a:prstGeom prst="rect">
                <a:avLst/>
              </a:prstGeom>
              <a:ln>
                <a:noFill/>
              </a:ln>
              <a:effectLst/>
            </p:spPr>
          </p:pic>
        </p:grpSp>
        <p:sp>
          <p:nvSpPr>
            <p:cNvPr id="15" name="Rectangle 14">
              <a:extLst>
                <a:ext uri="{FF2B5EF4-FFF2-40B4-BE49-F238E27FC236}">
                  <a16:creationId xmlns:a16="http://schemas.microsoft.com/office/drawing/2014/main" id="{9E56AE19-AAB2-F24D-8161-9ED7CB3C9737}"/>
                </a:ext>
              </a:extLst>
            </p:cNvPr>
            <p:cNvSpPr/>
            <p:nvPr/>
          </p:nvSpPr>
          <p:spPr>
            <a:xfrm>
              <a:off x="3118699" y="3817774"/>
              <a:ext cx="1815930" cy="461665"/>
            </a:xfrm>
            <a:prstGeom prst="rect">
              <a:avLst/>
            </a:prstGeom>
          </p:spPr>
          <p:txBody>
            <a:bodyPr wrap="square">
              <a:spAutoFit/>
            </a:bodyPr>
            <a:lstStyle/>
            <a:p>
              <a:pPr algn="ctr">
                <a:spcBef>
                  <a:spcPts val="600"/>
                </a:spcBef>
              </a:pPr>
              <a:r>
                <a:rPr lang="en-US" sz="1200" b="1" dirty="0"/>
                <a:t>Practical guidance for trial teams</a:t>
              </a:r>
            </a:p>
          </p:txBody>
        </p:sp>
      </p:grpSp>
      <p:grpSp>
        <p:nvGrpSpPr>
          <p:cNvPr id="21" name="Group 20">
            <a:extLst>
              <a:ext uri="{FF2B5EF4-FFF2-40B4-BE49-F238E27FC236}">
                <a16:creationId xmlns:a16="http://schemas.microsoft.com/office/drawing/2014/main" id="{1990F92B-C4C5-C840-99B5-CF25DA9F46AC}"/>
              </a:ext>
            </a:extLst>
          </p:cNvPr>
          <p:cNvGrpSpPr/>
          <p:nvPr/>
        </p:nvGrpSpPr>
        <p:grpSpPr>
          <a:xfrm>
            <a:off x="5321779" y="1362399"/>
            <a:ext cx="2612063" cy="2917040"/>
            <a:chOff x="5126469" y="1362399"/>
            <a:chExt cx="2612063" cy="2917040"/>
          </a:xfrm>
        </p:grpSpPr>
        <p:pic>
          <p:nvPicPr>
            <p:cNvPr id="25" name="Picture 24">
              <a:extLst>
                <a:ext uri="{FF2B5EF4-FFF2-40B4-BE49-F238E27FC236}">
                  <a16:creationId xmlns:a16="http://schemas.microsoft.com/office/drawing/2014/main" id="{02FA8FC0-F0F7-4454-9600-C02E4D5917FB}"/>
                </a:ext>
              </a:extLst>
            </p:cNvPr>
            <p:cNvPicPr>
              <a:picLocks noChangeAspect="1"/>
            </p:cNvPicPr>
            <p:nvPr/>
          </p:nvPicPr>
          <p:blipFill>
            <a:blip r:embed="rId4">
              <a:duotone>
                <a:schemeClr val="accent2">
                  <a:shade val="45000"/>
                  <a:satMod val="135000"/>
                </a:schemeClr>
                <a:prstClr val="white"/>
              </a:duotone>
            </a:blip>
            <a:stretch>
              <a:fillRect/>
            </a:stretch>
          </p:blipFill>
          <p:spPr>
            <a:xfrm>
              <a:off x="5126469" y="2396268"/>
              <a:ext cx="361069" cy="361069"/>
            </a:xfrm>
            <a:prstGeom prst="rect">
              <a:avLst/>
            </a:prstGeom>
          </p:spPr>
        </p:pic>
        <p:grpSp>
          <p:nvGrpSpPr>
            <p:cNvPr id="8" name="Group 7">
              <a:extLst>
                <a:ext uri="{FF2B5EF4-FFF2-40B4-BE49-F238E27FC236}">
                  <a16:creationId xmlns:a16="http://schemas.microsoft.com/office/drawing/2014/main" id="{3B5E88F8-27C9-3E47-B69D-263474E1593C}"/>
                </a:ext>
              </a:extLst>
            </p:cNvPr>
            <p:cNvGrpSpPr/>
            <p:nvPr/>
          </p:nvGrpSpPr>
          <p:grpSpPr>
            <a:xfrm>
              <a:off x="5679378" y="1362399"/>
              <a:ext cx="1815930" cy="2428807"/>
              <a:chOff x="6542452" y="1271441"/>
              <a:chExt cx="2062511" cy="2758609"/>
            </a:xfrm>
          </p:grpSpPr>
          <p:sp>
            <p:nvSpPr>
              <p:cNvPr id="18" name="Rectangle 17">
                <a:extLst>
                  <a:ext uri="{FF2B5EF4-FFF2-40B4-BE49-F238E27FC236}">
                    <a16:creationId xmlns:a16="http://schemas.microsoft.com/office/drawing/2014/main" id="{91FE7AF6-8FD6-A840-B005-1C53873504E2}"/>
                  </a:ext>
                </a:extLst>
              </p:cNvPr>
              <p:cNvSpPr/>
              <p:nvPr/>
            </p:nvSpPr>
            <p:spPr>
              <a:xfrm>
                <a:off x="6542452" y="1271441"/>
                <a:ext cx="2062511" cy="2758609"/>
              </a:xfrm>
              <a:prstGeom prst="rect">
                <a:avLst/>
              </a:prstGeom>
              <a:solidFill>
                <a:schemeClr val="bg1"/>
              </a:solidFill>
              <a:ln>
                <a:noFill/>
              </a:ln>
              <a:effectLst>
                <a:outerShdw blurRad="1079500" dist="23000" dir="5400000" sx="105000" sy="105000" rotWithShape="0">
                  <a:srgbClr val="000000">
                    <a:alpha val="1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a:extLst>
                  <a:ext uri="{FF2B5EF4-FFF2-40B4-BE49-F238E27FC236}">
                    <a16:creationId xmlns:a16="http://schemas.microsoft.com/office/drawing/2014/main" id="{4DF1265B-7B68-4A13-9989-8CA1A0547EB2}"/>
                  </a:ext>
                </a:extLst>
              </p:cNvPr>
              <p:cNvPicPr>
                <a:picLocks noChangeAspect="1"/>
              </p:cNvPicPr>
              <p:nvPr/>
            </p:nvPicPr>
            <p:blipFill rotWithShape="1">
              <a:blip r:embed="rId7"/>
              <a:srcRect l="32963" t="13762" r="34074" b="8511"/>
              <a:stretch/>
            </p:blipFill>
            <p:spPr>
              <a:xfrm>
                <a:off x="6670610" y="1479536"/>
                <a:ext cx="1803816" cy="2392523"/>
              </a:xfrm>
              <a:prstGeom prst="rect">
                <a:avLst/>
              </a:prstGeom>
              <a:ln>
                <a:noFill/>
              </a:ln>
            </p:spPr>
          </p:pic>
        </p:grpSp>
        <p:sp>
          <p:nvSpPr>
            <p:cNvPr id="17" name="Rectangle 16">
              <a:extLst>
                <a:ext uri="{FF2B5EF4-FFF2-40B4-BE49-F238E27FC236}">
                  <a16:creationId xmlns:a16="http://schemas.microsoft.com/office/drawing/2014/main" id="{904E5355-85B2-B148-AF78-06B571335669}"/>
                </a:ext>
              </a:extLst>
            </p:cNvPr>
            <p:cNvSpPr/>
            <p:nvPr/>
          </p:nvSpPr>
          <p:spPr>
            <a:xfrm>
              <a:off x="5466927" y="3817774"/>
              <a:ext cx="2271605" cy="461665"/>
            </a:xfrm>
            <a:prstGeom prst="rect">
              <a:avLst/>
            </a:prstGeom>
          </p:spPr>
          <p:txBody>
            <a:bodyPr wrap="square">
              <a:spAutoFit/>
            </a:bodyPr>
            <a:lstStyle/>
            <a:p>
              <a:pPr algn="ctr"/>
              <a:r>
                <a:rPr lang="en-US" sz="1200" b="1" dirty="0"/>
                <a:t>Templates and examples to help teams</a:t>
              </a:r>
            </a:p>
          </p:txBody>
        </p:sp>
      </p:grpSp>
    </p:spTree>
    <p:extLst>
      <p:ext uri="{BB962C8B-B14F-4D97-AF65-F5344CB8AC3E}">
        <p14:creationId xmlns:p14="http://schemas.microsoft.com/office/powerpoint/2010/main" val="1655402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itle slide - horizontal">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Janssen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aDay_01Oct18_Hanneke_slides" id="{D8DB45D3-8C35-EC4F-A165-4BBAF69A8AA6}" vid="{82F52212-0980-734E-BBA5-19440B5DD627}"/>
    </a:ext>
  </a:extLst>
</a:theme>
</file>

<file path=ppt/theme/theme10.xml><?xml version="1.0" encoding="utf-8"?>
<a:theme xmlns:a="http://schemas.openxmlformats.org/drawingml/2006/main" name="12_Content slide – cool palette">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Janssen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FD044303-0DDF-9145-8A20-D5E498B50404}" vid="{9EA54E80-F4AE-054A-888F-82A5434FD220}"/>
    </a:ext>
  </a:extLst>
</a:theme>
</file>

<file path=ppt/theme/theme11.xml><?xml version="1.0" encoding="utf-8"?>
<a:theme xmlns:a="http://schemas.openxmlformats.org/drawingml/2006/main" name="5_Content slide – cool palette">
  <a:themeElements>
    <a:clrScheme name="Janssen Color Palette">
      <a:dk1>
        <a:srgbClr val="505050"/>
      </a:dk1>
      <a:lt1>
        <a:srgbClr val="FFFFFF"/>
      </a:lt1>
      <a:dk2>
        <a:srgbClr val="505050"/>
      </a:dk2>
      <a:lt2>
        <a:srgbClr val="FFFFFF"/>
      </a:lt2>
      <a:accent1>
        <a:srgbClr val="09357A"/>
      </a:accent1>
      <a:accent2>
        <a:srgbClr val="2A8EBF"/>
      </a:accent2>
      <a:accent3>
        <a:srgbClr val="BFBFBF"/>
      </a:accent3>
      <a:accent4>
        <a:srgbClr val="237D26"/>
      </a:accent4>
      <a:accent5>
        <a:srgbClr val="7FC31C"/>
      </a:accent5>
      <a:accent6>
        <a:srgbClr val="BFE18D"/>
      </a:accent6>
      <a:hlink>
        <a:srgbClr val="2A8EBF"/>
      </a:hlink>
      <a:folHlink>
        <a:srgbClr val="94C6D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9357A"/>
        </a:solidFill>
        <a:ln w="9525" cap="flat" cmpd="sng" algn="ctr">
          <a:noFill/>
          <a:prstDash val="solid"/>
        </a:ln>
        <a:effectLst/>
      </a:spPr>
      <a:bodyPr lIns="45720" rIns="45720" rtlCol="0" anchor="ctr"/>
      <a:lstStyle>
        <a:defPPr marL="0" marR="0" indent="0" algn="ctr" defTabSz="912813" eaLnBrk="0" fontAlgn="auto" latinLnBrk="0" hangingPunct="0">
          <a:lnSpc>
            <a:spcPct val="100000"/>
          </a:lnSpc>
          <a:spcBef>
            <a:spcPts val="0"/>
          </a:spcBef>
          <a:spcAft>
            <a:spcPts val="0"/>
          </a:spcAft>
          <a:buClrTx/>
          <a:buSzTx/>
          <a:buFontTx/>
          <a:buNone/>
          <a:tabLst/>
          <a:defRPr kumimoji="0" sz="1800" b="0" i="0" u="none" strike="noStrike" kern="0" cap="none" spc="0" normalizeH="0" baseline="0" noProof="0" dirty="0" err="1" smtClean="0">
            <a:ln>
              <a:noFill/>
            </a:ln>
            <a:solidFill>
              <a:srgbClr val="FFFFFF"/>
            </a:solidFill>
            <a:effectLst/>
            <a:uLnTx/>
            <a:uFillTx/>
            <a:latin typeface="Verdana"/>
            <a:ea typeface="+mn-ea"/>
            <a:cs typeface="+mn-cs"/>
          </a:defRPr>
        </a:defPPr>
      </a:lstStyle>
    </a:spDef>
    <a:lnDef>
      <a:spPr>
        <a:noFill/>
        <a:ln w="28575" cap="flat" cmpd="sng" algn="ctr">
          <a:solidFill>
            <a:srgbClr val="09357A"/>
          </a:solidFill>
          <a:prstDash val="solid"/>
          <a:headEnd type="none" w="med" len="med"/>
          <a:tailEnd type="none" w="med" len="med"/>
        </a:ln>
        <a:effectLst/>
      </a:spPr>
      <a:bodyPr/>
      <a:lstStyle/>
    </a:lnDef>
  </a:objectDefaults>
  <a:extraClrSchemeLst/>
</a:theme>
</file>

<file path=ppt/theme/theme12.xml><?xml version="1.0" encoding="utf-8"?>
<a:theme xmlns:a="http://schemas.openxmlformats.org/drawingml/2006/main" name="7_Content slide – cool palette">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Janssen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4" id="{FD044303-0DDF-9145-8A20-D5E498B50404}" vid="{9EA54E80-F4AE-054A-888F-82A5434FD220}"/>
    </a:ext>
  </a:extLst>
</a:theme>
</file>

<file path=ppt/theme/theme13.xml><?xml version="1.0" encoding="utf-8"?>
<a:theme xmlns:a="http://schemas.openxmlformats.org/drawingml/2006/main" name="1_Content slide – cool palette">
  <a:themeElements>
    <a:clrScheme name="Janssen Color Palette">
      <a:dk1>
        <a:srgbClr val="505050"/>
      </a:dk1>
      <a:lt1>
        <a:srgbClr val="FFFFFF"/>
      </a:lt1>
      <a:dk2>
        <a:srgbClr val="505050"/>
      </a:dk2>
      <a:lt2>
        <a:srgbClr val="FFFFFF"/>
      </a:lt2>
      <a:accent1>
        <a:srgbClr val="09357A"/>
      </a:accent1>
      <a:accent2>
        <a:srgbClr val="2A8EBF"/>
      </a:accent2>
      <a:accent3>
        <a:srgbClr val="BFBFBF"/>
      </a:accent3>
      <a:accent4>
        <a:srgbClr val="237D26"/>
      </a:accent4>
      <a:accent5>
        <a:srgbClr val="7FC31C"/>
      </a:accent5>
      <a:accent6>
        <a:srgbClr val="BFE18D"/>
      </a:accent6>
      <a:hlink>
        <a:srgbClr val="2A8EBF"/>
      </a:hlink>
      <a:folHlink>
        <a:srgbClr val="94C6D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9357A"/>
        </a:solidFill>
        <a:ln w="9525" cap="flat" cmpd="sng" algn="ctr">
          <a:noFill/>
          <a:prstDash val="solid"/>
        </a:ln>
        <a:effectLst/>
      </a:spPr>
      <a:bodyPr lIns="45720" rIns="45720" rtlCol="0" anchor="ctr"/>
      <a:lstStyle>
        <a:defPPr marL="0" marR="0" indent="0" algn="ctr" defTabSz="912813" eaLnBrk="0" fontAlgn="auto" latinLnBrk="0" hangingPunct="0">
          <a:lnSpc>
            <a:spcPct val="100000"/>
          </a:lnSpc>
          <a:spcBef>
            <a:spcPts val="0"/>
          </a:spcBef>
          <a:spcAft>
            <a:spcPts val="0"/>
          </a:spcAft>
          <a:buClrTx/>
          <a:buSzTx/>
          <a:buFontTx/>
          <a:buNone/>
          <a:tabLst/>
          <a:defRPr kumimoji="0" sz="1800" b="0" i="0" u="none" strike="noStrike" kern="0" cap="none" spc="0" normalizeH="0" baseline="0" noProof="0" dirty="0" err="1" smtClean="0">
            <a:ln>
              <a:noFill/>
            </a:ln>
            <a:solidFill>
              <a:srgbClr val="FFFFFF"/>
            </a:solidFill>
            <a:effectLst/>
            <a:uLnTx/>
            <a:uFillTx/>
            <a:latin typeface="Verdana"/>
            <a:ea typeface="+mn-ea"/>
            <a:cs typeface="+mn-cs"/>
          </a:defRPr>
        </a:defPPr>
      </a:lstStyle>
    </a:spDef>
    <a:lnDef>
      <a:spPr>
        <a:noFill/>
        <a:ln w="28575" cap="flat" cmpd="sng" algn="ctr">
          <a:solidFill>
            <a:srgbClr val="09357A"/>
          </a:solidFill>
          <a:prstDash val="solid"/>
          <a:headEnd type="none" w="med" len="med"/>
          <a:tailEnd type="none" w="med" len="med"/>
        </a:ln>
        <a:effectLst/>
      </a:spPr>
      <a:bodyPr/>
      <a:lstStyle/>
    </a:lnDef>
  </a:objectDefaults>
  <a:extraClrSchemeLst/>
</a:theme>
</file>

<file path=ppt/theme/theme14.xml><?xml version="1.0" encoding="utf-8"?>
<a:theme xmlns:a="http://schemas.openxmlformats.org/drawingml/2006/main" name="1_Title slide - horizontal">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Janssen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aDay_01Oct18_Hanneke_slides" id="{D8DB45D3-8C35-EC4F-A165-4BBAF69A8AA6}" vid="{82F52212-0980-734E-BBA5-19440B5DD627}"/>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slide - plain">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Janssen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aDay_01Oct18_Hanneke_slides" id="{D8DB45D3-8C35-EC4F-A165-4BBAF69A8AA6}" vid="{02FE2EC4-C1F7-F542-8311-1DF0963D1000}"/>
    </a:ext>
  </a:extLst>
</a:theme>
</file>

<file path=ppt/theme/theme3.xml><?xml version="1.0" encoding="utf-8"?>
<a:theme xmlns:a="http://schemas.openxmlformats.org/drawingml/2006/main" name="Janssen logo – professional">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Janssen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aDay_01Oct18_Hanneke_slides" id="{D8DB45D3-8C35-EC4F-A165-4BBAF69A8AA6}" vid="{46A5A52C-D243-B74F-800E-4F325C5A9E53}"/>
    </a:ext>
  </a:extLst>
</a:theme>
</file>

<file path=ppt/theme/theme4.xml><?xml version="1.0" encoding="utf-8"?>
<a:theme xmlns:a="http://schemas.openxmlformats.org/drawingml/2006/main" name="Divider Slide">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Janssen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aDay_01Oct18_Hanneke_slides" id="{D8DB45D3-8C35-EC4F-A165-4BBAF69A8AA6}" vid="{2847EC7B-15E2-A148-8511-30E840631F38}"/>
    </a:ext>
  </a:extLst>
</a:theme>
</file>

<file path=ppt/theme/theme5.xml><?xml version="1.0" encoding="utf-8"?>
<a:theme xmlns:a="http://schemas.openxmlformats.org/drawingml/2006/main" name="Content slide – cool palette">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Janssen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aDay_01Oct18_Hanneke_slides" id="{D8DB45D3-8C35-EC4F-A165-4BBAF69A8AA6}" vid="{1D98E564-EC0D-954C-9942-D40267D0DD16}"/>
    </a:ext>
  </a:extLst>
</a:theme>
</file>

<file path=ppt/theme/theme6.xml><?xml version="1.0" encoding="utf-8"?>
<a:theme xmlns:a="http://schemas.openxmlformats.org/drawingml/2006/main" name="1_Content slide – warm palette">
  <a:themeElements>
    <a:clrScheme name="Janssen 2018 RGB Warm">
      <a:dk1>
        <a:srgbClr val="333333"/>
      </a:dk1>
      <a:lt1>
        <a:srgbClr val="FFFFFF"/>
      </a:lt1>
      <a:dk2>
        <a:srgbClr val="333333"/>
      </a:dk2>
      <a:lt2>
        <a:srgbClr val="FFFFFF"/>
      </a:lt2>
      <a:accent1>
        <a:srgbClr val="6F2E38"/>
      </a:accent1>
      <a:accent2>
        <a:srgbClr val="F37820"/>
      </a:accent2>
      <a:accent3>
        <a:srgbClr val="F5AC24"/>
      </a:accent3>
      <a:accent4>
        <a:srgbClr val="828282"/>
      </a:accent4>
      <a:accent5>
        <a:srgbClr val="FFCC00"/>
      </a:accent5>
      <a:accent6>
        <a:srgbClr val="EDEC2F"/>
      </a:accent6>
      <a:hlink>
        <a:srgbClr val="00A0DF"/>
      </a:hlink>
      <a:folHlink>
        <a:srgbClr val="1C75BC"/>
      </a:folHlink>
    </a:clrScheme>
    <a:fontScheme name="Janssen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aDay_01Oct18_Hanneke_slides" id="{D8DB45D3-8C35-EC4F-A165-4BBAF69A8AA6}" vid="{B2C3935B-7C0E-654A-845F-10A75AEBBF3C}"/>
    </a:ext>
  </a:extLst>
</a:theme>
</file>

<file path=ppt/theme/theme7.xml><?xml version="1.0" encoding="utf-8"?>
<a:theme xmlns:a="http://schemas.openxmlformats.org/drawingml/2006/main" name="Blank slide">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Janssen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aDay_01Oct18_Hanneke_slides" id="{D8DB45D3-8C35-EC4F-A165-4BBAF69A8AA6}" vid="{708CC4C0-F883-4542-8C03-51DF12D033E3}"/>
    </a:ext>
  </a:extLst>
</a:theme>
</file>

<file path=ppt/theme/theme8.xml><?xml version="1.0" encoding="utf-8"?>
<a:theme xmlns:a="http://schemas.openxmlformats.org/drawingml/2006/main" name="14_Title slide - horizontal">
  <a:themeElements>
    <a:clrScheme name="Janssen 2018 RGB Cool">
      <a:dk1>
        <a:srgbClr val="333333"/>
      </a:dk1>
      <a:lt1>
        <a:srgbClr val="FFFFFF"/>
      </a:lt1>
      <a:dk2>
        <a:srgbClr val="333333"/>
      </a:dk2>
      <a:lt2>
        <a:srgbClr val="FFFFFF"/>
      </a:lt2>
      <a:accent1>
        <a:srgbClr val="003479"/>
      </a:accent1>
      <a:accent2>
        <a:srgbClr val="00A0DF"/>
      </a:accent2>
      <a:accent3>
        <a:srgbClr val="1C75BC"/>
      </a:accent3>
      <a:accent4>
        <a:srgbClr val="349941"/>
      </a:accent4>
      <a:accent5>
        <a:srgbClr val="6EBD44"/>
      </a:accent5>
      <a:accent6>
        <a:srgbClr val="828282"/>
      </a:accent6>
      <a:hlink>
        <a:srgbClr val="00A0DF"/>
      </a:hlink>
      <a:folHlink>
        <a:srgbClr val="1C75B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8_Artwork_Professional_Widescreen.potx" id="{180F7A22-10EF-6144-8EA8-ACA226384BA3}" vid="{81188A3A-05E4-5C46-A833-364AF07BAA62}"/>
    </a:ext>
  </a:extLst>
</a:theme>
</file>

<file path=ppt/theme/theme9.xml><?xml version="1.0" encoding="utf-8"?>
<a:theme xmlns:a="http://schemas.openxmlformats.org/drawingml/2006/main" name="3_Content slide – cool palet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Verdana/Arial">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9525" cmpd="sng">
          <a:solidFill>
            <a:schemeClr val="bg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C13B3189D46D43ABFCABE1959B819E" ma:contentTypeVersion="4" ma:contentTypeDescription="Create a new document." ma:contentTypeScope="" ma:versionID="c94fa4d2dba2e1352c2b10f155b5d338">
  <xsd:schema xmlns:xsd="http://www.w3.org/2001/XMLSchema" xmlns:xs="http://www.w3.org/2001/XMLSchema" xmlns:p="http://schemas.microsoft.com/office/2006/metadata/properties" xmlns:ns2="65100c7b-1ee0-4dfe-80d0-a0a2f9de6a7f" xmlns:ns3="46b2b641-4426-4d7f-8e96-c5d2873cbc77" targetNamespace="http://schemas.microsoft.com/office/2006/metadata/properties" ma:root="true" ma:fieldsID="b9353a0ab825cbcd81331c5af2b520d4" ns2:_="" ns3:_="">
    <xsd:import namespace="65100c7b-1ee0-4dfe-80d0-a0a2f9de6a7f"/>
    <xsd:import namespace="46b2b641-4426-4d7f-8e96-c5d2873cbc7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100c7b-1ee0-4dfe-80d0-a0a2f9de6a7f"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6b2b641-4426-4d7f-8e96-c5d2873cbc77"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8CD627-7804-4349-A7B0-E214967098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100c7b-1ee0-4dfe-80d0-a0a2f9de6a7f"/>
    <ds:schemaRef ds:uri="46b2b641-4426-4d7f-8e96-c5d2873cbc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370ED70-E907-4B49-B11F-DCC32B6C352A}">
  <ds:schemaRefs>
    <ds:schemaRef ds:uri="http://schemas.microsoft.com/sharepoint/v3/contenttype/forms"/>
  </ds:schemaRefs>
</ds:datastoreItem>
</file>

<file path=customXml/itemProps3.xml><?xml version="1.0" encoding="utf-8"?>
<ds:datastoreItem xmlns:ds="http://schemas.openxmlformats.org/officeDocument/2006/customXml" ds:itemID="{4F0CB0A5-6233-4D8C-8A12-E6AF5E20B1E3}">
  <ds:schemaRefs>
    <ds:schemaRef ds:uri="http://www.w3.org/XML/1998/namespace"/>
    <ds:schemaRef ds:uri="http://purl.org/dc/terms/"/>
    <ds:schemaRef ds:uri="46b2b641-4426-4d7f-8e96-c5d2873cbc77"/>
    <ds:schemaRef ds:uri="65100c7b-1ee0-4dfe-80d0-a0a2f9de6a7f"/>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Title slide - horizontal</Template>
  <TotalTime>15</TotalTime>
  <Words>1297</Words>
  <Application>Microsoft Office PowerPoint</Application>
  <PresentationFormat>On-screen Show (16:9)</PresentationFormat>
  <Paragraphs>233</Paragraphs>
  <Slides>17</Slides>
  <Notes>17</Notes>
  <HiddenSlides>0</HiddenSlides>
  <MMClips>0</MMClips>
  <ScaleCrop>false</ScaleCrop>
  <HeadingPairs>
    <vt:vector size="8" baseType="variant">
      <vt:variant>
        <vt:lpstr>Fonts Used</vt:lpstr>
      </vt:variant>
      <vt:variant>
        <vt:i4>10</vt:i4>
      </vt:variant>
      <vt:variant>
        <vt:lpstr>Theme</vt:lpstr>
      </vt:variant>
      <vt:variant>
        <vt:i4>14</vt:i4>
      </vt:variant>
      <vt:variant>
        <vt:lpstr>Embedded OLE Servers</vt:lpstr>
      </vt:variant>
      <vt:variant>
        <vt:i4>1</vt:i4>
      </vt:variant>
      <vt:variant>
        <vt:lpstr>Slide Titles</vt:lpstr>
      </vt:variant>
      <vt:variant>
        <vt:i4>17</vt:i4>
      </vt:variant>
    </vt:vector>
  </HeadingPairs>
  <TitlesOfParts>
    <vt:vector size="42" baseType="lpstr">
      <vt:lpstr>ＭＳ Ｐゴシック</vt:lpstr>
      <vt:lpstr>Arial</vt:lpstr>
      <vt:lpstr>Calibri</vt:lpstr>
      <vt:lpstr>Franklin Gothic Book</vt:lpstr>
      <vt:lpstr>Karbon Bold</vt:lpstr>
      <vt:lpstr>Karbon Regular</vt:lpstr>
      <vt:lpstr>Times New Roman</vt:lpstr>
      <vt:lpstr>Verdana</vt:lpstr>
      <vt:lpstr>Wingdings</vt:lpstr>
      <vt:lpstr>ヒラギノ角ゴ ProN W3</vt:lpstr>
      <vt:lpstr>Title slide - horizontal</vt:lpstr>
      <vt:lpstr>Title slide - plain</vt:lpstr>
      <vt:lpstr>Janssen logo – professional</vt:lpstr>
      <vt:lpstr>Divider Slide</vt:lpstr>
      <vt:lpstr>Content slide – cool palette</vt:lpstr>
      <vt:lpstr>1_Content slide – warm palette</vt:lpstr>
      <vt:lpstr>Blank slide</vt:lpstr>
      <vt:lpstr>14_Title slide - horizontal</vt:lpstr>
      <vt:lpstr>3_Content slide – cool palette</vt:lpstr>
      <vt:lpstr>12_Content slide – cool palette</vt:lpstr>
      <vt:lpstr>5_Content slide – cool palette</vt:lpstr>
      <vt:lpstr>7_Content slide – cool palette</vt:lpstr>
      <vt:lpstr>1_Content slide – cool palette</vt:lpstr>
      <vt:lpstr>1_Title slide - horizontal</vt:lpstr>
      <vt:lpstr>think-cell Slide</vt:lpstr>
      <vt:lpstr>PowerPoint Presentation</vt:lpstr>
      <vt:lpstr>Disclosures</vt:lpstr>
      <vt:lpstr>PowerPoint Presentation</vt:lpstr>
      <vt:lpstr>GPP putting trial participant at the center</vt:lpstr>
      <vt:lpstr>PowerPoint Presentation</vt:lpstr>
      <vt:lpstr>PowerPoint Presentation</vt:lpstr>
      <vt:lpstr>PowerPoint Presentation</vt:lpstr>
      <vt:lpstr>PowerPoint Presentation</vt:lpstr>
      <vt:lpstr>What we have done: a GPP operational framework</vt:lpstr>
      <vt:lpstr>Challenges in GPP adoption by Pharma</vt:lpstr>
      <vt:lpstr>PowerPoint Presentation</vt:lpstr>
      <vt:lpstr>PowerPoint Presentation</vt:lpstr>
      <vt:lpstr>PowerPoint Presentation</vt:lpstr>
      <vt:lpstr>PowerPoint Presentation</vt:lpstr>
      <vt:lpstr>PowerPoint Presentation</vt:lpstr>
      <vt:lpstr>Acknowledgements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KATIE.HOLMES@zoeticscience.com</dc:creator>
  <cp:keywords/>
  <dc:description/>
  <cp:lastModifiedBy>Media</cp:lastModifiedBy>
  <cp:revision>454</cp:revision>
  <cp:lastPrinted>2019-07-17T16:35:19Z</cp:lastPrinted>
  <dcterms:created xsi:type="dcterms:W3CDTF">2018-09-19T18:41:40Z</dcterms:created>
  <dcterms:modified xsi:type="dcterms:W3CDTF">2019-07-21T20:18:21Z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0x0101009EC13B3189D46D43ABFCABE1959B819E</vt:lpwstr>
  </property>
</Properties>
</file>